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6"/>
  </p:notesMasterIdLst>
  <p:sldIdLst>
    <p:sldId id="1026" r:id="rId3"/>
    <p:sldId id="778" r:id="rId4"/>
    <p:sldId id="620" r:id="rId5"/>
    <p:sldId id="1027" r:id="rId6"/>
    <p:sldId id="771" r:id="rId7"/>
    <p:sldId id="770" r:id="rId8"/>
    <p:sldId id="772" r:id="rId9"/>
    <p:sldId id="773" r:id="rId10"/>
    <p:sldId id="774" r:id="rId11"/>
    <p:sldId id="775" r:id="rId12"/>
    <p:sldId id="621" r:id="rId13"/>
    <p:sldId id="567" r:id="rId14"/>
    <p:sldId id="632" r:id="rId15"/>
    <p:sldId id="633" r:id="rId16"/>
    <p:sldId id="579" r:id="rId17"/>
    <p:sldId id="613" r:id="rId18"/>
    <p:sldId id="628" r:id="rId19"/>
    <p:sldId id="1021" r:id="rId20"/>
    <p:sldId id="1022" r:id="rId21"/>
    <p:sldId id="1023" r:id="rId22"/>
    <p:sldId id="1025" r:id="rId23"/>
    <p:sldId id="1024" r:id="rId24"/>
    <p:sldId id="61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E89AAC2-231F-4F56-8AB0-17351419312F}">
          <p14:sldIdLst>
            <p14:sldId id="1026"/>
          </p14:sldIdLst>
        </p14:section>
        <p14:section name="What Orality is" id="{2762694F-DB36-4FFC-9244-EA4339E7F2EE}">
          <p14:sldIdLst>
            <p14:sldId id="778"/>
            <p14:sldId id="620"/>
            <p14:sldId id="1027"/>
          </p14:sldIdLst>
        </p14:section>
        <p14:section name="Defining Orality" id="{B04AD918-7CF8-4526-8B0E-BB23ED158147}">
          <p14:sldIdLst>
            <p14:sldId id="771"/>
            <p14:sldId id="770"/>
            <p14:sldId id="772"/>
            <p14:sldId id="773"/>
            <p14:sldId id="774"/>
            <p14:sldId id="775"/>
            <p14:sldId id="621"/>
            <p14:sldId id="567"/>
            <p14:sldId id="632"/>
            <p14:sldId id="633"/>
          </p14:sldIdLst>
        </p14:section>
        <p14:section name="Orality Myths" id="{50B8B1FB-7115-4A32-B668-6C5A58F9074F}">
          <p14:sldIdLst>
            <p14:sldId id="579"/>
            <p14:sldId id="613"/>
            <p14:sldId id="628"/>
          </p14:sldIdLst>
        </p14:section>
        <p14:section name="Program Overview" id="{79A3702D-3554-415E-8370-65F35DE9204C}">
          <p14:sldIdLst>
            <p14:sldId id="1021"/>
            <p14:sldId id="1022"/>
            <p14:sldId id="1023"/>
            <p14:sldId id="1025"/>
            <p14:sldId id="1024"/>
            <p14:sldId id="6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9A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9" autoAdjust="0"/>
    <p:restoredTop sz="84181" autoAdjust="0"/>
  </p:normalViewPr>
  <p:slideViewPr>
    <p:cSldViewPr snapToGrid="0">
      <p:cViewPr varScale="1">
        <p:scale>
          <a:sx n="73" d="100"/>
          <a:sy n="73" d="100"/>
        </p:scale>
        <p:origin x="44" y="10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Görzen" userId="e686494d-f3c3-4e7d-9dd1-08c70ac0f7b1" providerId="ADAL" clId="{665DB925-9E88-4016-95D3-5BB24B22611D}"/>
    <pc:docChg chg="undo custSel addSld delSld modSld delSection modSection">
      <pc:chgData name="Daniel Görzen" userId="e686494d-f3c3-4e7d-9dd1-08c70ac0f7b1" providerId="ADAL" clId="{665DB925-9E88-4016-95D3-5BB24B22611D}" dt="2026-07-16T02:14:44.488" v="49" actId="14100"/>
      <pc:docMkLst>
        <pc:docMk/>
      </pc:docMkLst>
      <pc:sldChg chg="del">
        <pc:chgData name="Daniel Görzen" userId="e686494d-f3c3-4e7d-9dd1-08c70ac0f7b1" providerId="ADAL" clId="{665DB925-9E88-4016-95D3-5BB24B22611D}" dt="2026-07-16T00:41:11.156" v="34" actId="47"/>
        <pc:sldMkLst>
          <pc:docMk/>
          <pc:sldMk cId="3491236631" sldId="256"/>
        </pc:sldMkLst>
      </pc:sldChg>
      <pc:sldChg chg="del">
        <pc:chgData name="Daniel Görzen" userId="e686494d-f3c3-4e7d-9dd1-08c70ac0f7b1" providerId="ADAL" clId="{665DB925-9E88-4016-95D3-5BB24B22611D}" dt="2026-07-16T00:33:19.875" v="26" actId="18676"/>
        <pc:sldMkLst>
          <pc:docMk/>
          <pc:sldMk cId="642215377" sldId="259"/>
        </pc:sldMkLst>
      </pc:sldChg>
      <pc:sldChg chg="del">
        <pc:chgData name="Daniel Görzen" userId="e686494d-f3c3-4e7d-9dd1-08c70ac0f7b1" providerId="ADAL" clId="{665DB925-9E88-4016-95D3-5BB24B22611D}" dt="2026-07-16T00:33:19.875" v="26" actId="18676"/>
        <pc:sldMkLst>
          <pc:docMk/>
          <pc:sldMk cId="1814170229" sldId="260"/>
        </pc:sldMkLst>
      </pc:sldChg>
      <pc:sldChg chg="del">
        <pc:chgData name="Daniel Görzen" userId="e686494d-f3c3-4e7d-9dd1-08c70ac0f7b1" providerId="ADAL" clId="{665DB925-9E88-4016-95D3-5BB24B22611D}" dt="2026-07-16T00:33:19.875" v="26" actId="18676"/>
        <pc:sldMkLst>
          <pc:docMk/>
          <pc:sldMk cId="1236507929" sldId="261"/>
        </pc:sldMkLst>
      </pc:sldChg>
      <pc:sldChg chg="del">
        <pc:chgData name="Daniel Görzen" userId="e686494d-f3c3-4e7d-9dd1-08c70ac0f7b1" providerId="ADAL" clId="{665DB925-9E88-4016-95D3-5BB24B22611D}" dt="2026-07-16T00:33:19.875" v="26" actId="18676"/>
        <pc:sldMkLst>
          <pc:docMk/>
          <pc:sldMk cId="1534995652" sldId="263"/>
        </pc:sldMkLst>
      </pc:sldChg>
      <pc:sldChg chg="del">
        <pc:chgData name="Daniel Görzen" userId="e686494d-f3c3-4e7d-9dd1-08c70ac0f7b1" providerId="ADAL" clId="{665DB925-9E88-4016-95D3-5BB24B22611D}" dt="2026-07-16T00:33:19.875" v="26" actId="18676"/>
        <pc:sldMkLst>
          <pc:docMk/>
          <pc:sldMk cId="2324457686" sldId="264"/>
        </pc:sldMkLst>
      </pc:sldChg>
      <pc:sldChg chg="del">
        <pc:chgData name="Daniel Görzen" userId="e686494d-f3c3-4e7d-9dd1-08c70ac0f7b1" providerId="ADAL" clId="{665DB925-9E88-4016-95D3-5BB24B22611D}" dt="2026-07-16T00:33:19.875" v="26" actId="18676"/>
        <pc:sldMkLst>
          <pc:docMk/>
          <pc:sldMk cId="1142271942" sldId="265"/>
        </pc:sldMkLst>
      </pc:sldChg>
      <pc:sldChg chg="del">
        <pc:chgData name="Daniel Görzen" userId="e686494d-f3c3-4e7d-9dd1-08c70ac0f7b1" providerId="ADAL" clId="{665DB925-9E88-4016-95D3-5BB24B22611D}" dt="2026-07-16T00:33:27.969" v="28" actId="18676"/>
        <pc:sldMkLst>
          <pc:docMk/>
          <pc:sldMk cId="3344686481" sldId="266"/>
        </pc:sldMkLst>
      </pc:sldChg>
      <pc:sldChg chg="del">
        <pc:chgData name="Daniel Görzen" userId="e686494d-f3c3-4e7d-9dd1-08c70ac0f7b1" providerId="ADAL" clId="{665DB925-9E88-4016-95D3-5BB24B22611D}" dt="2026-07-16T00:33:27.969" v="28" actId="18676"/>
        <pc:sldMkLst>
          <pc:docMk/>
          <pc:sldMk cId="1161781602" sldId="267"/>
        </pc:sldMkLst>
      </pc:sldChg>
      <pc:sldChg chg="del">
        <pc:chgData name="Daniel Görzen" userId="e686494d-f3c3-4e7d-9dd1-08c70ac0f7b1" providerId="ADAL" clId="{665DB925-9E88-4016-95D3-5BB24B22611D}" dt="2026-07-16T00:33:27.969" v="28" actId="18676"/>
        <pc:sldMkLst>
          <pc:docMk/>
          <pc:sldMk cId="2893392524" sldId="268"/>
        </pc:sldMkLst>
      </pc:sldChg>
      <pc:sldChg chg="del">
        <pc:chgData name="Daniel Görzen" userId="e686494d-f3c3-4e7d-9dd1-08c70ac0f7b1" providerId="ADAL" clId="{665DB925-9E88-4016-95D3-5BB24B22611D}" dt="2026-07-16T00:33:27.969" v="28" actId="18676"/>
        <pc:sldMkLst>
          <pc:docMk/>
          <pc:sldMk cId="2098754996" sldId="269"/>
        </pc:sldMkLst>
      </pc:sldChg>
      <pc:sldChg chg="del">
        <pc:chgData name="Daniel Görzen" userId="e686494d-f3c3-4e7d-9dd1-08c70ac0f7b1" providerId="ADAL" clId="{665DB925-9E88-4016-95D3-5BB24B22611D}" dt="2026-07-16T00:33:27.969" v="28" actId="18676"/>
        <pc:sldMkLst>
          <pc:docMk/>
          <pc:sldMk cId="2782194873" sldId="270"/>
        </pc:sldMkLst>
      </pc:sldChg>
      <pc:sldChg chg="del">
        <pc:chgData name="Daniel Görzen" userId="e686494d-f3c3-4e7d-9dd1-08c70ac0f7b1" providerId="ADAL" clId="{665DB925-9E88-4016-95D3-5BB24B22611D}" dt="2026-07-16T00:33:27.969" v="28" actId="18676"/>
        <pc:sldMkLst>
          <pc:docMk/>
          <pc:sldMk cId="4121517324" sldId="271"/>
        </pc:sldMkLst>
      </pc:sldChg>
      <pc:sldChg chg="del">
        <pc:chgData name="Daniel Görzen" userId="e686494d-f3c3-4e7d-9dd1-08c70ac0f7b1" providerId="ADAL" clId="{665DB925-9E88-4016-95D3-5BB24B22611D}" dt="2026-07-16T00:33:27.969" v="28" actId="18676"/>
        <pc:sldMkLst>
          <pc:docMk/>
          <pc:sldMk cId="1387104507" sldId="272"/>
        </pc:sldMkLst>
      </pc:sldChg>
      <pc:sldChg chg="del">
        <pc:chgData name="Daniel Görzen" userId="e686494d-f3c3-4e7d-9dd1-08c70ac0f7b1" providerId="ADAL" clId="{665DB925-9E88-4016-95D3-5BB24B22611D}" dt="2026-07-16T00:33:27.969" v="28" actId="18676"/>
        <pc:sldMkLst>
          <pc:docMk/>
          <pc:sldMk cId="3193531632" sldId="273"/>
        </pc:sldMkLst>
      </pc:sldChg>
      <pc:sldChg chg="del">
        <pc:chgData name="Daniel Görzen" userId="e686494d-f3c3-4e7d-9dd1-08c70ac0f7b1" providerId="ADAL" clId="{665DB925-9E88-4016-95D3-5BB24B22611D}" dt="2026-07-16T00:41:11.156" v="34" actId="47"/>
        <pc:sldMkLst>
          <pc:docMk/>
          <pc:sldMk cId="3669616084" sldId="572"/>
        </pc:sldMkLst>
      </pc:sldChg>
      <pc:sldChg chg="addSp delSp modSp mod addAnim delAnim modAnim">
        <pc:chgData name="Daniel Görzen" userId="e686494d-f3c3-4e7d-9dd1-08c70ac0f7b1" providerId="ADAL" clId="{665DB925-9E88-4016-95D3-5BB24B22611D}" dt="2026-07-16T02:14:44.488" v="49" actId="14100"/>
        <pc:sldMkLst>
          <pc:docMk/>
          <pc:sldMk cId="1928679656" sldId="620"/>
        </pc:sldMkLst>
        <pc:spChg chg="add del">
          <ac:chgData name="Daniel Görzen" userId="e686494d-f3c3-4e7d-9dd1-08c70ac0f7b1" providerId="ADAL" clId="{665DB925-9E88-4016-95D3-5BB24B22611D}" dt="2026-07-16T02:13:09.211" v="42" actId="478"/>
          <ac:spMkLst>
            <pc:docMk/>
            <pc:sldMk cId="1928679656" sldId="620"/>
            <ac:spMk id="3" creationId="{D364478B-B55D-5FF3-7963-3368AE4AF9E4}"/>
          </ac:spMkLst>
        </pc:spChg>
        <pc:picChg chg="add mod">
          <ac:chgData name="Daniel Görzen" userId="e686494d-f3c3-4e7d-9dd1-08c70ac0f7b1" providerId="ADAL" clId="{665DB925-9E88-4016-95D3-5BB24B22611D}" dt="2026-07-16T02:14:44.488" v="49" actId="14100"/>
          <ac:picMkLst>
            <pc:docMk/>
            <pc:sldMk cId="1928679656" sldId="620"/>
            <ac:picMk id="2" creationId="{9890EB3B-C81D-1CC1-3BE4-071188296095}"/>
          </ac:picMkLst>
        </pc:picChg>
        <pc:picChg chg="add del">
          <ac:chgData name="Daniel Görzen" userId="e686494d-f3c3-4e7d-9dd1-08c70ac0f7b1" providerId="ADAL" clId="{665DB925-9E88-4016-95D3-5BB24B22611D}" dt="2026-07-16T02:14:16.890" v="45" actId="478"/>
          <ac:picMkLst>
            <pc:docMk/>
            <pc:sldMk cId="1928679656" sldId="620"/>
            <ac:picMk id="4" creationId="{3040E24A-37AE-59C7-E2F3-2D061D213F9D}"/>
          </ac:picMkLst>
        </pc:picChg>
      </pc:sldChg>
      <pc:sldChg chg="del">
        <pc:chgData name="Daniel Görzen" userId="e686494d-f3c3-4e7d-9dd1-08c70ac0f7b1" providerId="ADAL" clId="{665DB925-9E88-4016-95D3-5BB24B22611D}" dt="2026-07-16T00:41:11.156" v="34" actId="47"/>
        <pc:sldMkLst>
          <pc:docMk/>
          <pc:sldMk cId="1943825221" sldId="625"/>
        </pc:sldMkLst>
      </pc:sldChg>
      <pc:sldChg chg="del">
        <pc:chgData name="Daniel Görzen" userId="e686494d-f3c3-4e7d-9dd1-08c70ac0f7b1" providerId="ADAL" clId="{665DB925-9E88-4016-95D3-5BB24B22611D}" dt="2026-07-16T00:41:11.156" v="34" actId="47"/>
        <pc:sldMkLst>
          <pc:docMk/>
          <pc:sldMk cId="3076560993" sldId="757"/>
        </pc:sldMkLst>
      </pc:sldChg>
      <pc:sldChg chg="del">
        <pc:chgData name="Daniel Görzen" userId="e686494d-f3c3-4e7d-9dd1-08c70ac0f7b1" providerId="ADAL" clId="{665DB925-9E88-4016-95D3-5BB24B22611D}" dt="2026-07-16T00:41:11.156" v="34" actId="47"/>
        <pc:sldMkLst>
          <pc:docMk/>
          <pc:sldMk cId="2579393023" sldId="758"/>
        </pc:sldMkLst>
      </pc:sldChg>
      <pc:sldChg chg="del">
        <pc:chgData name="Daniel Görzen" userId="e686494d-f3c3-4e7d-9dd1-08c70ac0f7b1" providerId="ADAL" clId="{665DB925-9E88-4016-95D3-5BB24B22611D}" dt="2026-07-16T00:41:11.156" v="34" actId="47"/>
        <pc:sldMkLst>
          <pc:docMk/>
          <pc:sldMk cId="3063650515" sldId="759"/>
        </pc:sldMkLst>
      </pc:sldChg>
      <pc:sldChg chg="del">
        <pc:chgData name="Daniel Görzen" userId="e686494d-f3c3-4e7d-9dd1-08c70ac0f7b1" providerId="ADAL" clId="{665DB925-9E88-4016-95D3-5BB24B22611D}" dt="2026-07-16T00:41:11.156" v="34" actId="47"/>
        <pc:sldMkLst>
          <pc:docMk/>
          <pc:sldMk cId="3564987366" sldId="762"/>
        </pc:sldMkLst>
      </pc:sldChg>
      <pc:sldChg chg="del">
        <pc:chgData name="Daniel Görzen" userId="e686494d-f3c3-4e7d-9dd1-08c70ac0f7b1" providerId="ADAL" clId="{665DB925-9E88-4016-95D3-5BB24B22611D}" dt="2026-07-16T00:41:11.156" v="34" actId="47"/>
        <pc:sldMkLst>
          <pc:docMk/>
          <pc:sldMk cId="2272424531" sldId="764"/>
        </pc:sldMkLst>
      </pc:sldChg>
      <pc:sldChg chg="del">
        <pc:chgData name="Daniel Görzen" userId="e686494d-f3c3-4e7d-9dd1-08c70ac0f7b1" providerId="ADAL" clId="{665DB925-9E88-4016-95D3-5BB24B22611D}" dt="2026-07-16T00:33:23.489" v="27" actId="18676"/>
        <pc:sldMkLst>
          <pc:docMk/>
          <pc:sldMk cId="2561114317" sldId="776"/>
        </pc:sldMkLst>
      </pc:sldChg>
      <pc:sldChg chg="del">
        <pc:chgData name="Daniel Görzen" userId="e686494d-f3c3-4e7d-9dd1-08c70ac0f7b1" providerId="ADAL" clId="{665DB925-9E88-4016-95D3-5BB24B22611D}" dt="2026-07-16T00:33:19.875" v="26" actId="18676"/>
        <pc:sldMkLst>
          <pc:docMk/>
          <pc:sldMk cId="1260459917" sldId="777"/>
        </pc:sldMkLst>
      </pc:sldChg>
      <pc:sldChg chg="del">
        <pc:chgData name="Daniel Görzen" userId="e686494d-f3c3-4e7d-9dd1-08c70ac0f7b1" providerId="ADAL" clId="{665DB925-9E88-4016-95D3-5BB24B22611D}" dt="2026-07-16T00:33:19.875" v="26" actId="18676"/>
        <pc:sldMkLst>
          <pc:docMk/>
          <pc:sldMk cId="2419012207" sldId="779"/>
        </pc:sldMkLst>
      </pc:sldChg>
      <pc:sldChg chg="del">
        <pc:chgData name="Daniel Görzen" userId="e686494d-f3c3-4e7d-9dd1-08c70ac0f7b1" providerId="ADAL" clId="{665DB925-9E88-4016-95D3-5BB24B22611D}" dt="2026-07-16T00:33:19.875" v="26" actId="18676"/>
        <pc:sldMkLst>
          <pc:docMk/>
          <pc:sldMk cId="1828949566" sldId="781"/>
        </pc:sldMkLst>
      </pc:sldChg>
      <pc:sldChg chg="del">
        <pc:chgData name="Daniel Görzen" userId="e686494d-f3c3-4e7d-9dd1-08c70ac0f7b1" providerId="ADAL" clId="{665DB925-9E88-4016-95D3-5BB24B22611D}" dt="2026-07-16T00:33:19.875" v="26" actId="18676"/>
        <pc:sldMkLst>
          <pc:docMk/>
          <pc:sldMk cId="1710590443" sldId="1019"/>
        </pc:sldMkLst>
      </pc:sldChg>
      <pc:sldChg chg="del">
        <pc:chgData name="Daniel Görzen" userId="e686494d-f3c3-4e7d-9dd1-08c70ac0f7b1" providerId="ADAL" clId="{665DB925-9E88-4016-95D3-5BB24B22611D}" dt="2026-07-16T00:32:38.997" v="1" actId="47"/>
        <pc:sldMkLst>
          <pc:docMk/>
          <pc:sldMk cId="172119757" sldId="1020"/>
        </pc:sldMkLst>
      </pc:sldChg>
      <pc:sldChg chg="modSp">
        <pc:chgData name="Daniel Görzen" userId="e686494d-f3c3-4e7d-9dd1-08c70ac0f7b1" providerId="ADAL" clId="{665DB925-9E88-4016-95D3-5BB24B22611D}" dt="2026-07-16T00:40:44.919" v="29"/>
        <pc:sldMkLst>
          <pc:docMk/>
          <pc:sldMk cId="3341873969" sldId="1021"/>
        </pc:sldMkLst>
        <pc:picChg chg="mod">
          <ac:chgData name="Daniel Görzen" userId="e686494d-f3c3-4e7d-9dd1-08c70ac0f7b1" providerId="ADAL" clId="{665DB925-9E88-4016-95D3-5BB24B22611D}" dt="2026-07-16T00:40:44.919" v="29"/>
          <ac:picMkLst>
            <pc:docMk/>
            <pc:sldMk cId="3341873969" sldId="1021"/>
            <ac:picMk id="7" creationId="{29AB81B8-4454-7DD2-76DA-488E2818DF72}"/>
          </ac:picMkLst>
        </pc:picChg>
      </pc:sldChg>
      <pc:sldChg chg="modSp">
        <pc:chgData name="Daniel Görzen" userId="e686494d-f3c3-4e7d-9dd1-08c70ac0f7b1" providerId="ADAL" clId="{665DB925-9E88-4016-95D3-5BB24B22611D}" dt="2026-07-16T00:40:49.715" v="30"/>
        <pc:sldMkLst>
          <pc:docMk/>
          <pc:sldMk cId="3181183502" sldId="1022"/>
        </pc:sldMkLst>
        <pc:picChg chg="mod">
          <ac:chgData name="Daniel Görzen" userId="e686494d-f3c3-4e7d-9dd1-08c70ac0f7b1" providerId="ADAL" clId="{665DB925-9E88-4016-95D3-5BB24B22611D}" dt="2026-07-16T00:40:49.715" v="30"/>
          <ac:picMkLst>
            <pc:docMk/>
            <pc:sldMk cId="3181183502" sldId="1022"/>
            <ac:picMk id="7" creationId="{BBF8C722-EC9A-A564-13DE-BB63FABBC212}"/>
          </ac:picMkLst>
        </pc:picChg>
      </pc:sldChg>
      <pc:sldChg chg="modSp">
        <pc:chgData name="Daniel Görzen" userId="e686494d-f3c3-4e7d-9dd1-08c70ac0f7b1" providerId="ADAL" clId="{665DB925-9E88-4016-95D3-5BB24B22611D}" dt="2026-07-16T00:40:51.479" v="31"/>
        <pc:sldMkLst>
          <pc:docMk/>
          <pc:sldMk cId="3365499889" sldId="1023"/>
        </pc:sldMkLst>
        <pc:picChg chg="mod">
          <ac:chgData name="Daniel Görzen" userId="e686494d-f3c3-4e7d-9dd1-08c70ac0f7b1" providerId="ADAL" clId="{665DB925-9E88-4016-95D3-5BB24B22611D}" dt="2026-07-16T00:40:51.479" v="31"/>
          <ac:picMkLst>
            <pc:docMk/>
            <pc:sldMk cId="3365499889" sldId="1023"/>
            <ac:picMk id="7" creationId="{347BF4A4-CE6C-7AE2-5E7B-A3DAA1656AE0}"/>
          </ac:picMkLst>
        </pc:picChg>
      </pc:sldChg>
      <pc:sldChg chg="modSp">
        <pc:chgData name="Daniel Görzen" userId="e686494d-f3c3-4e7d-9dd1-08c70ac0f7b1" providerId="ADAL" clId="{665DB925-9E88-4016-95D3-5BB24B22611D}" dt="2026-07-16T00:40:54.785" v="33"/>
        <pc:sldMkLst>
          <pc:docMk/>
          <pc:sldMk cId="3853236446" sldId="1024"/>
        </pc:sldMkLst>
        <pc:picChg chg="mod">
          <ac:chgData name="Daniel Görzen" userId="e686494d-f3c3-4e7d-9dd1-08c70ac0f7b1" providerId="ADAL" clId="{665DB925-9E88-4016-95D3-5BB24B22611D}" dt="2026-07-16T00:40:54.785" v="33"/>
          <ac:picMkLst>
            <pc:docMk/>
            <pc:sldMk cId="3853236446" sldId="1024"/>
            <ac:picMk id="7" creationId="{0F14DF82-AAEA-A5AA-BE92-4EF90C441F6A}"/>
          </ac:picMkLst>
        </pc:picChg>
      </pc:sldChg>
      <pc:sldChg chg="modSp">
        <pc:chgData name="Daniel Görzen" userId="e686494d-f3c3-4e7d-9dd1-08c70ac0f7b1" providerId="ADAL" clId="{665DB925-9E88-4016-95D3-5BB24B22611D}" dt="2026-07-16T00:40:52.997" v="32"/>
        <pc:sldMkLst>
          <pc:docMk/>
          <pc:sldMk cId="958617260" sldId="1025"/>
        </pc:sldMkLst>
        <pc:picChg chg="mod">
          <ac:chgData name="Daniel Görzen" userId="e686494d-f3c3-4e7d-9dd1-08c70ac0f7b1" providerId="ADAL" clId="{665DB925-9E88-4016-95D3-5BB24B22611D}" dt="2026-07-16T00:40:52.997" v="32"/>
          <ac:picMkLst>
            <pc:docMk/>
            <pc:sldMk cId="958617260" sldId="1025"/>
            <ac:picMk id="7" creationId="{FC98751D-7683-4FD4-A4EC-EBF166A68C53}"/>
          </ac:picMkLst>
        </pc:picChg>
      </pc:sldChg>
      <pc:sldChg chg="modSp add mod">
        <pc:chgData name="Daniel Görzen" userId="e686494d-f3c3-4e7d-9dd1-08c70ac0f7b1" providerId="ADAL" clId="{665DB925-9E88-4016-95D3-5BB24B22611D}" dt="2026-07-16T00:33:12.923" v="25" actId="6549"/>
        <pc:sldMkLst>
          <pc:docMk/>
          <pc:sldMk cId="870693095" sldId="1026"/>
        </pc:sldMkLst>
        <pc:spChg chg="mod">
          <ac:chgData name="Daniel Görzen" userId="e686494d-f3c3-4e7d-9dd1-08c70ac0f7b1" providerId="ADAL" clId="{665DB925-9E88-4016-95D3-5BB24B22611D}" dt="2026-07-16T00:33:12.923" v="25" actId="6549"/>
          <ac:spMkLst>
            <pc:docMk/>
            <pc:sldMk cId="870693095" sldId="1026"/>
            <ac:spMk id="8" creationId="{DA569E2C-035D-BA9E-90AC-65459F2F3A78}"/>
          </ac:spMkLst>
        </pc:spChg>
      </pc:sldChg>
      <pc:sldChg chg="addSp delSp add del mod addAnim delAnim">
        <pc:chgData name="Daniel Görzen" userId="e686494d-f3c3-4e7d-9dd1-08c70ac0f7b1" providerId="ADAL" clId="{665DB925-9E88-4016-95D3-5BB24B22611D}" dt="2026-07-16T02:12:58" v="40"/>
        <pc:sldMkLst>
          <pc:docMk/>
          <pc:sldMk cId="1518778339" sldId="1027"/>
        </pc:sldMkLst>
        <pc:picChg chg="add del">
          <ac:chgData name="Daniel Görzen" userId="e686494d-f3c3-4e7d-9dd1-08c70ac0f7b1" providerId="ADAL" clId="{665DB925-9E88-4016-95D3-5BB24B22611D}" dt="2026-07-16T02:12:53.752" v="38" actId="478"/>
          <ac:picMkLst>
            <pc:docMk/>
            <pc:sldMk cId="1518778339" sldId="1027"/>
            <ac:picMk id="4" creationId="{3040E24A-37AE-59C7-E2F3-2D061D213F9D}"/>
          </ac:picMkLst>
        </pc:picChg>
      </pc:sldChg>
      <pc:sldChg chg="delSp add mod addAnim delAnim">
        <pc:chgData name="Daniel Görzen" userId="e686494d-f3c3-4e7d-9dd1-08c70ac0f7b1" providerId="ADAL" clId="{665DB925-9E88-4016-95D3-5BB24B22611D}" dt="2026-07-16T02:13:51.462" v="44"/>
        <pc:sldMkLst>
          <pc:docMk/>
          <pc:sldMk cId="1826948754" sldId="1027"/>
        </pc:sldMkLst>
        <pc:picChg chg="del">
          <ac:chgData name="Daniel Görzen" userId="e686494d-f3c3-4e7d-9dd1-08c70ac0f7b1" providerId="ADAL" clId="{665DB925-9E88-4016-95D3-5BB24B22611D}" dt="2026-07-16T02:13:12.853" v="43" actId="478"/>
          <ac:picMkLst>
            <pc:docMk/>
            <pc:sldMk cId="1826948754" sldId="1027"/>
            <ac:picMk id="4" creationId="{3040E24A-37AE-59C7-E2F3-2D061D213F9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8F0CD-D9EF-4245-869C-32008455AE3F}" type="datetimeFigureOut">
              <a:rPr lang="en-US" smtClean="0"/>
              <a:t>7/16/2026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59348-F8E8-46B7-9600-6CB18628FA26}" type="slidenum">
              <a:rPr lang="en-US" smtClean="0"/>
              <a:t>‹#›</a:t>
            </a:fld>
            <a:endParaRPr lang="en-US"/>
          </a:p>
        </p:txBody>
      </p:sp>
    </p:spTree>
    <p:extLst>
      <p:ext uri="{BB962C8B-B14F-4D97-AF65-F5344CB8AC3E}">
        <p14:creationId xmlns:p14="http://schemas.microsoft.com/office/powerpoint/2010/main" val="400133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0" i="0" dirty="0">
                <a:solidFill>
                  <a:srgbClr val="777777"/>
                </a:solidFill>
                <a:effectLst/>
                <a:latin typeface="+mn-lt"/>
              </a:rPr>
              <a:t>Write definition in </a:t>
            </a:r>
            <a:r>
              <a:rPr lang="en-US" b="1" i="0" dirty="0">
                <a:solidFill>
                  <a:srgbClr val="777777"/>
                </a:solidFill>
                <a:effectLst/>
                <a:latin typeface="+mn-lt"/>
              </a:rPr>
              <a:t>groups</a:t>
            </a:r>
            <a:r>
              <a:rPr lang="en-US" b="0" i="0" dirty="0">
                <a:solidFill>
                  <a:srgbClr val="777777"/>
                </a:solidFill>
                <a:effectLst/>
                <a:latin typeface="+mn-lt"/>
              </a:rPr>
              <a:t> on Manila paper.</a:t>
            </a:r>
            <a:br>
              <a:rPr lang="en-US" b="0" i="0" dirty="0">
                <a:solidFill>
                  <a:srgbClr val="777777"/>
                </a:solidFill>
                <a:effectLst/>
                <a:latin typeface="+mn-lt"/>
              </a:rPr>
            </a:br>
            <a:br>
              <a:rPr lang="en-US" b="0" i="0" dirty="0">
                <a:solidFill>
                  <a:srgbClr val="777777"/>
                </a:solidFill>
                <a:effectLst/>
                <a:latin typeface="+mn-lt"/>
              </a:rPr>
            </a:br>
            <a:r>
              <a:rPr lang="en-US" b="0" i="0" dirty="0">
                <a:solidFill>
                  <a:srgbClr val="777777"/>
                </a:solidFill>
                <a:effectLst/>
                <a:latin typeface="+mn-lt"/>
              </a:rPr>
              <a:t>Use </a:t>
            </a:r>
            <a:r>
              <a:rPr lang="en-US" b="1" i="0" dirty="0">
                <a:solidFill>
                  <a:srgbClr val="777777"/>
                </a:solidFill>
                <a:effectLst/>
                <a:latin typeface="+mn-lt"/>
              </a:rPr>
              <a:t>Forms word cloud </a:t>
            </a:r>
            <a:r>
              <a:rPr lang="en-US" b="0" i="0" dirty="0">
                <a:solidFill>
                  <a:srgbClr val="777777"/>
                </a:solidFill>
                <a:effectLst/>
                <a:latin typeface="+mn-lt"/>
              </a:rPr>
              <a:t>for </a:t>
            </a:r>
            <a:r>
              <a:rPr lang="en-US" b="0" i="1" dirty="0">
                <a:solidFill>
                  <a:srgbClr val="777777"/>
                </a:solidFill>
                <a:effectLst/>
                <a:latin typeface="+mn-lt"/>
              </a:rPr>
              <a:t>virtual class</a:t>
            </a:r>
            <a:r>
              <a:rPr lang="en-US" b="0" i="0" dirty="0">
                <a:solidFill>
                  <a:srgbClr val="777777"/>
                </a:solidFill>
                <a:effectLst/>
                <a:latin typeface="+mn-lt"/>
              </a:rPr>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E4125B-12E5-4DA2-B4C1-3FEFC378587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055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lgn="l"/>
            <a:r>
              <a:rPr lang="de-DE" b="0" i="0" dirty="0">
                <a:solidFill>
                  <a:srgbClr val="333333"/>
                </a:solidFill>
                <a:effectLst/>
                <a:latin typeface="+mn-lt"/>
              </a:rPr>
              <a:t>Not vs. Text</a:t>
            </a:r>
          </a:p>
        </p:txBody>
      </p:sp>
      <p:sp>
        <p:nvSpPr>
          <p:cNvPr id="4" name="Slide Number Placeholder 3"/>
          <p:cNvSpPr>
            <a:spLocks noGrp="1"/>
          </p:cNvSpPr>
          <p:nvPr>
            <p:ph type="sldNum" sz="quarter" idx="5"/>
          </p:nvPr>
        </p:nvSpPr>
        <p:spPr/>
        <p:txBody>
          <a:bodyPr/>
          <a:lstStyle/>
          <a:p>
            <a:fld id="{F5E4125B-12E5-4DA2-B4C1-3FEFC378587A}" type="slidenum">
              <a:rPr lang="en-US" smtClean="0"/>
              <a:t>16</a:t>
            </a:fld>
            <a:endParaRPr lang="en-US" dirty="0"/>
          </a:p>
        </p:txBody>
      </p:sp>
    </p:spTree>
    <p:extLst>
      <p:ext uri="{BB962C8B-B14F-4D97-AF65-F5344CB8AC3E}">
        <p14:creationId xmlns:p14="http://schemas.microsoft.com/office/powerpoint/2010/main" val="840458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Myths</a:t>
            </a:r>
          </a:p>
        </p:txBody>
      </p:sp>
      <p:sp>
        <p:nvSpPr>
          <p:cNvPr id="4" name="Slide Number Placeholder 3"/>
          <p:cNvSpPr>
            <a:spLocks noGrp="1"/>
          </p:cNvSpPr>
          <p:nvPr>
            <p:ph type="sldNum" sz="quarter" idx="5"/>
          </p:nvPr>
        </p:nvSpPr>
        <p:spPr/>
        <p:txBody>
          <a:bodyPr/>
          <a:lstStyle/>
          <a:p>
            <a:fld id="{F5E4125B-12E5-4DA2-B4C1-3FEFC378587A}" type="slidenum">
              <a:rPr lang="en-US" smtClean="0"/>
              <a:t>17</a:t>
            </a:fld>
            <a:endParaRPr lang="en-US" dirty="0"/>
          </a:p>
        </p:txBody>
      </p:sp>
    </p:spTree>
    <p:extLst>
      <p:ext uri="{BB962C8B-B14F-4D97-AF65-F5344CB8AC3E}">
        <p14:creationId xmlns:p14="http://schemas.microsoft.com/office/powerpoint/2010/main" val="1384016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59348-F8E8-46B7-9600-6CB18628FA26}" type="slidenum">
              <a:rPr lang="en-US" smtClean="0"/>
              <a:t>3</a:t>
            </a:fld>
            <a:endParaRPr lang="en-US"/>
          </a:p>
        </p:txBody>
      </p:sp>
    </p:spTree>
    <p:extLst>
      <p:ext uri="{BB962C8B-B14F-4D97-AF65-F5344CB8AC3E}">
        <p14:creationId xmlns:p14="http://schemas.microsoft.com/office/powerpoint/2010/main" val="2771278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59348-F8E8-46B7-9600-6CB18628FA26}" type="slidenum">
              <a:rPr lang="en-US" smtClean="0"/>
              <a:t>4</a:t>
            </a:fld>
            <a:endParaRPr lang="en-US"/>
          </a:p>
        </p:txBody>
      </p:sp>
    </p:spTree>
    <p:extLst>
      <p:ext uri="{BB962C8B-B14F-4D97-AF65-F5344CB8AC3E}">
        <p14:creationId xmlns:p14="http://schemas.microsoft.com/office/powerpoint/2010/main" val="4070069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the new information, rewrite your orality definition in one sentence.</a:t>
            </a:r>
          </a:p>
        </p:txBody>
      </p:sp>
      <p:sp>
        <p:nvSpPr>
          <p:cNvPr id="4" name="Slide Number Placeholder 3"/>
          <p:cNvSpPr>
            <a:spLocks noGrp="1"/>
          </p:cNvSpPr>
          <p:nvPr>
            <p:ph type="sldNum" sz="quarter" idx="5"/>
          </p:nvPr>
        </p:nvSpPr>
        <p:spPr/>
        <p:txBody>
          <a:bodyPr/>
          <a:lstStyle/>
          <a:p>
            <a:fld id="{78359348-F8E8-46B7-9600-6CB18628FA26}" type="slidenum">
              <a:rPr lang="en-US" smtClean="0"/>
              <a:t>10</a:t>
            </a:fld>
            <a:endParaRPr lang="en-US"/>
          </a:p>
        </p:txBody>
      </p:sp>
    </p:spTree>
    <p:extLst>
      <p:ext uri="{BB962C8B-B14F-4D97-AF65-F5344CB8AC3E}">
        <p14:creationId xmlns:p14="http://schemas.microsoft.com/office/powerpoint/2010/main" val="2860623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0" i="0" dirty="0">
                <a:solidFill>
                  <a:srgbClr val="777777"/>
                </a:solidFill>
                <a:effectLst/>
                <a:latin typeface="+mn-lt"/>
              </a:rPr>
              <a:t>Heart language of the Oral Majority.</a:t>
            </a:r>
            <a:endParaRPr lang="en-US" dirty="0">
              <a:latin typeface="+mn-lt"/>
            </a:endParaRPr>
          </a:p>
        </p:txBody>
      </p:sp>
      <p:sp>
        <p:nvSpPr>
          <p:cNvPr id="4" name="Slide Number Placeholder 3"/>
          <p:cNvSpPr>
            <a:spLocks noGrp="1"/>
          </p:cNvSpPr>
          <p:nvPr>
            <p:ph type="sldNum" sz="quarter" idx="5"/>
          </p:nvPr>
        </p:nvSpPr>
        <p:spPr/>
        <p:txBody>
          <a:bodyPr/>
          <a:lstStyle/>
          <a:p>
            <a:fld id="{F5E4125B-12E5-4DA2-B4C1-3FEFC378587A}" type="slidenum">
              <a:rPr lang="en-US" smtClean="0"/>
              <a:t>11</a:t>
            </a:fld>
            <a:endParaRPr lang="en-US"/>
          </a:p>
        </p:txBody>
      </p:sp>
    </p:spTree>
    <p:extLst>
      <p:ext uri="{BB962C8B-B14F-4D97-AF65-F5344CB8AC3E}">
        <p14:creationId xmlns:p14="http://schemas.microsoft.com/office/powerpoint/2010/main" val="1094512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777777"/>
                </a:solidFill>
                <a:effectLst/>
                <a:latin typeface="+mn-lt"/>
              </a:rPr>
              <a:t>Recite with </a:t>
            </a:r>
            <a:r>
              <a:rPr lang="en-US" b="1" i="0" dirty="0">
                <a:solidFill>
                  <a:srgbClr val="777777"/>
                </a:solidFill>
                <a:effectLst/>
                <a:latin typeface="+mn-lt"/>
              </a:rPr>
              <a:t>actions</a:t>
            </a:r>
            <a:r>
              <a:rPr lang="en-US" b="0" i="0" dirty="0">
                <a:solidFill>
                  <a:srgbClr val="777777"/>
                </a:solidFill>
                <a:effectLst/>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777777"/>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777777"/>
                </a:solidFill>
                <a:effectLst/>
                <a:latin typeface="+mn-lt"/>
              </a:rPr>
              <a:t>Back in the </a:t>
            </a:r>
            <a:r>
              <a:rPr lang="en-US" b="1" i="0" dirty="0">
                <a:solidFill>
                  <a:srgbClr val="777777"/>
                </a:solidFill>
                <a:effectLst/>
                <a:latin typeface="+mn-lt"/>
              </a:rPr>
              <a:t>groups</a:t>
            </a:r>
            <a:r>
              <a:rPr lang="en-US" b="0" i="0" dirty="0">
                <a:solidFill>
                  <a:srgbClr val="777777"/>
                </a:solidFill>
                <a:effectLst/>
                <a:latin typeface="+mn-lt"/>
              </a:rPr>
              <a:t>: draw a picture, compose a song or poem, or express the definition in another artform.</a:t>
            </a:r>
          </a:p>
        </p:txBody>
      </p:sp>
      <p:sp>
        <p:nvSpPr>
          <p:cNvPr id="4" name="Slide Number Placeholder 3"/>
          <p:cNvSpPr>
            <a:spLocks noGrp="1"/>
          </p:cNvSpPr>
          <p:nvPr>
            <p:ph type="sldNum" sz="quarter" idx="5"/>
          </p:nvPr>
        </p:nvSpPr>
        <p:spPr/>
        <p:txBody>
          <a:bodyPr/>
          <a:lstStyle/>
          <a:p>
            <a:fld id="{F5E4125B-12E5-4DA2-B4C1-3FEFC378587A}" type="slidenum">
              <a:rPr lang="en-US" smtClean="0"/>
              <a:t>12</a:t>
            </a:fld>
            <a:endParaRPr lang="en-US"/>
          </a:p>
        </p:txBody>
      </p:sp>
    </p:spTree>
    <p:extLst>
      <p:ext uri="{BB962C8B-B14F-4D97-AF65-F5344CB8AC3E}">
        <p14:creationId xmlns:p14="http://schemas.microsoft.com/office/powerpoint/2010/main" val="110015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sz="1800" b="0" i="0" dirty="0">
                <a:solidFill>
                  <a:srgbClr val="777777"/>
                </a:solidFill>
                <a:effectLst/>
                <a:latin typeface="+mn-lt"/>
              </a:rPr>
              <a:t>Read </a:t>
            </a:r>
            <a:r>
              <a:rPr lang="en-US" sz="1800" b="1" i="0" dirty="0">
                <a:solidFill>
                  <a:srgbClr val="777777"/>
                </a:solidFill>
                <a:effectLst/>
                <a:latin typeface="+mn-lt"/>
              </a:rPr>
              <a:t>Deuteronomy 6:4-9</a:t>
            </a:r>
            <a:r>
              <a:rPr lang="en-US" sz="1800" b="0" i="0" dirty="0">
                <a:solidFill>
                  <a:srgbClr val="777777"/>
                </a:solidFill>
                <a:effectLst/>
                <a:latin typeface="+mn-lt"/>
              </a:rPr>
              <a:t>:</a:t>
            </a:r>
            <a:endParaRPr lang="en-US" sz="1800" dirty="0">
              <a:solidFill>
                <a:srgbClr val="595959"/>
              </a:solidFill>
              <a:effectLst/>
              <a:latin typeface="Calibri" panose="020F0502020204030204" pitchFamily="34" charset="0"/>
              <a:ea typeface="Calibri" panose="020F0502020204030204" pitchFamily="34" charset="0"/>
              <a:cs typeface="Calibri" panose="020F0502020204030204" pitchFamily="34" charset="0"/>
            </a:endParaRPr>
          </a:p>
          <a:p>
            <a:r>
              <a:rPr lang="en-US" sz="18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How is God using the </a:t>
            </a:r>
            <a:r>
              <a:rPr lang="en-US" sz="1800" b="1"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5 senses</a:t>
            </a:r>
            <a:r>
              <a:rPr lang="en-US" sz="18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 to remind the Israelites to love Him?</a:t>
            </a:r>
            <a:endParaRPr lang="en-US" b="0" i="0" dirty="0">
              <a:solidFill>
                <a:srgbClr val="777777"/>
              </a:solidFill>
              <a:effectLst/>
              <a:latin typeface="+mn-lt"/>
            </a:endParaRPr>
          </a:p>
        </p:txBody>
      </p:sp>
      <p:sp>
        <p:nvSpPr>
          <p:cNvPr id="4" name="Slide Number Placeholder 3"/>
          <p:cNvSpPr>
            <a:spLocks noGrp="1"/>
          </p:cNvSpPr>
          <p:nvPr>
            <p:ph type="sldNum" sz="quarter" idx="5"/>
          </p:nvPr>
        </p:nvSpPr>
        <p:spPr/>
        <p:txBody>
          <a:bodyPr/>
          <a:lstStyle/>
          <a:p>
            <a:fld id="{F5E4125B-12E5-4DA2-B4C1-3FEFC378587A}" type="slidenum">
              <a:rPr lang="en-US" smtClean="0"/>
              <a:t>13</a:t>
            </a:fld>
            <a:endParaRPr lang="en-US"/>
          </a:p>
        </p:txBody>
      </p:sp>
    </p:spTree>
    <p:extLst>
      <p:ext uri="{BB962C8B-B14F-4D97-AF65-F5344CB8AC3E}">
        <p14:creationId xmlns:p14="http://schemas.microsoft.com/office/powerpoint/2010/main" val="4040475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sz="1800" b="0" i="0" dirty="0">
                <a:solidFill>
                  <a:srgbClr val="777777"/>
                </a:solidFill>
                <a:effectLst/>
                <a:latin typeface="+mn-lt"/>
              </a:rPr>
              <a:t>Read </a:t>
            </a:r>
            <a:r>
              <a:rPr lang="en-US" sz="1800" b="1" i="0" dirty="0">
                <a:solidFill>
                  <a:srgbClr val="777777"/>
                </a:solidFill>
                <a:effectLst/>
                <a:latin typeface="+mn-lt"/>
              </a:rPr>
              <a:t>Deuteronomy 6:4-9</a:t>
            </a:r>
            <a:r>
              <a:rPr lang="en-US" sz="1800" b="0" i="0" dirty="0">
                <a:solidFill>
                  <a:srgbClr val="777777"/>
                </a:solidFill>
                <a:effectLst/>
                <a:latin typeface="+mn-lt"/>
              </a:rPr>
              <a:t>:</a:t>
            </a:r>
          </a:p>
          <a:p>
            <a:r>
              <a:rPr lang="en-US" b="0" i="0" dirty="0">
                <a:solidFill>
                  <a:srgbClr val="777777"/>
                </a:solidFill>
                <a:effectLst/>
                <a:latin typeface="+mn-lt"/>
              </a:rPr>
              <a:t>Where can you find </a:t>
            </a:r>
            <a:r>
              <a:rPr lang="en-US" b="1" i="0" dirty="0">
                <a:solidFill>
                  <a:srgbClr val="777777"/>
                </a:solidFill>
                <a:effectLst/>
                <a:latin typeface="+mn-lt"/>
              </a:rPr>
              <a:t>receive</a:t>
            </a:r>
            <a:r>
              <a:rPr lang="en-US" b="0" i="0" dirty="0">
                <a:solidFill>
                  <a:srgbClr val="777777"/>
                </a:solidFill>
                <a:effectLst/>
                <a:latin typeface="+mn-lt"/>
              </a:rPr>
              <a:t>, </a:t>
            </a:r>
            <a:r>
              <a:rPr lang="en-US" b="1" i="0" dirty="0">
                <a:solidFill>
                  <a:srgbClr val="777777"/>
                </a:solidFill>
                <a:effectLst/>
                <a:latin typeface="+mn-lt"/>
              </a:rPr>
              <a:t>process</a:t>
            </a:r>
            <a:r>
              <a:rPr lang="en-US" b="0" i="0" dirty="0">
                <a:solidFill>
                  <a:srgbClr val="777777"/>
                </a:solidFill>
                <a:effectLst/>
                <a:latin typeface="+mn-lt"/>
              </a:rPr>
              <a:t>, </a:t>
            </a:r>
            <a:r>
              <a:rPr lang="en-US" b="1" i="0" dirty="0">
                <a:solidFill>
                  <a:srgbClr val="777777"/>
                </a:solidFill>
                <a:effectLst/>
                <a:latin typeface="+mn-lt"/>
              </a:rPr>
              <a:t>remember</a:t>
            </a:r>
            <a:r>
              <a:rPr lang="en-US" b="0" i="0" dirty="0">
                <a:solidFill>
                  <a:srgbClr val="777777"/>
                </a:solidFill>
                <a:effectLst/>
                <a:latin typeface="+mn-lt"/>
              </a:rPr>
              <a:t>, and </a:t>
            </a:r>
            <a:r>
              <a:rPr lang="en-US" b="1" i="0" dirty="0">
                <a:solidFill>
                  <a:srgbClr val="777777"/>
                </a:solidFill>
                <a:effectLst/>
                <a:latin typeface="+mn-lt"/>
              </a:rPr>
              <a:t>pass on</a:t>
            </a:r>
            <a:r>
              <a:rPr lang="en-US" b="0" i="0" dirty="0">
                <a:solidFill>
                  <a:srgbClr val="777777"/>
                </a:solidFill>
                <a:effectLst/>
                <a:latin typeface="+mn-lt"/>
              </a:rPr>
              <a:t>?</a:t>
            </a:r>
          </a:p>
        </p:txBody>
      </p:sp>
      <p:sp>
        <p:nvSpPr>
          <p:cNvPr id="4" name="Slide Number Placeholder 3"/>
          <p:cNvSpPr>
            <a:spLocks noGrp="1"/>
          </p:cNvSpPr>
          <p:nvPr>
            <p:ph type="sldNum" sz="quarter" idx="5"/>
          </p:nvPr>
        </p:nvSpPr>
        <p:spPr/>
        <p:txBody>
          <a:bodyPr/>
          <a:lstStyle/>
          <a:p>
            <a:fld id="{F5E4125B-12E5-4DA2-B4C1-3FEFC378587A}" type="slidenum">
              <a:rPr lang="en-US" smtClean="0"/>
              <a:t>14</a:t>
            </a:fld>
            <a:endParaRPr lang="en-US"/>
          </a:p>
        </p:txBody>
      </p:sp>
    </p:spTree>
    <p:extLst>
      <p:ext uri="{BB962C8B-B14F-4D97-AF65-F5344CB8AC3E}">
        <p14:creationId xmlns:p14="http://schemas.microsoft.com/office/powerpoint/2010/main" val="1488662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illiterate</a:t>
            </a:r>
          </a:p>
        </p:txBody>
      </p:sp>
      <p:sp>
        <p:nvSpPr>
          <p:cNvPr id="4" name="Slide Number Placeholder 3"/>
          <p:cNvSpPr>
            <a:spLocks noGrp="1"/>
          </p:cNvSpPr>
          <p:nvPr>
            <p:ph type="sldNum" sz="quarter" idx="5"/>
          </p:nvPr>
        </p:nvSpPr>
        <p:spPr/>
        <p:txBody>
          <a:bodyPr/>
          <a:lstStyle/>
          <a:p>
            <a:fld id="{F5E4125B-12E5-4DA2-B4C1-3FEFC378587A}" type="slidenum">
              <a:rPr lang="en-US" smtClean="0"/>
              <a:t>15</a:t>
            </a:fld>
            <a:endParaRPr lang="en-US" dirty="0"/>
          </a:p>
        </p:txBody>
      </p:sp>
    </p:spTree>
    <p:extLst>
      <p:ext uri="{BB962C8B-B14F-4D97-AF65-F5344CB8AC3E}">
        <p14:creationId xmlns:p14="http://schemas.microsoft.com/office/powerpoint/2010/main" val="1278104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BEEE775F-78E8-4B11-8145-FDC780F8B398}" type="datetimeFigureOut">
              <a:rPr lang="en-US" smtClean="0"/>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833729471"/>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EE775F-78E8-4B11-8145-FDC780F8B398}" type="datetimeFigureOut">
              <a:rPr lang="en-US" smtClean="0"/>
              <a:t>7/16/2026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1889818207"/>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EE775F-78E8-4B11-8145-FDC780F8B398}" type="datetimeFigureOut">
              <a:rPr lang="en-US" smtClean="0"/>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1152482115"/>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EE775F-78E8-4B11-8145-FDC780F8B398}" type="datetimeFigureOut">
              <a:rPr lang="en-US" smtClean="0"/>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2614786177"/>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BEEE775F-78E8-4B11-8145-FDC780F8B398}" type="datetimeFigureOut">
              <a:rPr lang="en-US" smtClean="0"/>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1234057122"/>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Verse">
    <p:spTree>
      <p:nvGrpSpPr>
        <p:cNvPr id="1" name=""/>
        <p:cNvGrpSpPr/>
        <p:nvPr/>
      </p:nvGrpSpPr>
      <p:grpSpPr>
        <a:xfrm>
          <a:off x="0" y="0"/>
          <a:ext cx="0" cy="0"/>
          <a:chOff x="0" y="0"/>
          <a:chExt cx="0" cy="0"/>
        </a:xfrm>
      </p:grpSpPr>
      <p:sp>
        <p:nvSpPr>
          <p:cNvPr id="2" name="Title 1"/>
          <p:cNvSpPr>
            <a:spLocks noGrp="1"/>
          </p:cNvSpPr>
          <p:nvPr>
            <p:ph type="ctrTitle"/>
          </p:nvPr>
        </p:nvSpPr>
        <p:spPr>
          <a:xfrm>
            <a:off x="394915" y="389614"/>
            <a:ext cx="11402170" cy="5177569"/>
          </a:xfrm>
        </p:spPr>
        <p:txBody>
          <a:bodyPr anchor="ctr"/>
          <a:lstStyle>
            <a:lvl1pPr algn="l">
              <a:defRPr sz="6000"/>
            </a:lvl1pPr>
          </a:lstStyle>
          <a:p>
            <a:r>
              <a:rPr lang="en-US" dirty="0"/>
              <a:t>Click to edit Master title style</a:t>
            </a:r>
          </a:p>
        </p:txBody>
      </p:sp>
      <p:sp>
        <p:nvSpPr>
          <p:cNvPr id="3" name="Subtitle 2"/>
          <p:cNvSpPr>
            <a:spLocks noGrp="1"/>
          </p:cNvSpPr>
          <p:nvPr>
            <p:ph type="subTitle" idx="1"/>
          </p:nvPr>
        </p:nvSpPr>
        <p:spPr>
          <a:xfrm>
            <a:off x="394915" y="5567183"/>
            <a:ext cx="11402169" cy="789167"/>
          </a:xfrm>
        </p:spPr>
        <p:txBody>
          <a:bodyPr anchor="ctr">
            <a:normAutofit/>
          </a:bodyPr>
          <a:lstStyle>
            <a:lvl1pPr marL="0" indent="0" algn="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BEEE775F-78E8-4B11-8145-FDC780F8B398}" type="datetimeFigureOut">
              <a:rPr lang="en-US" smtClean="0"/>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3057991366"/>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26" presetClass="emph" presetSubtype="0" fill="hold" grpId="1" nodeType="withEffect">
                                  <p:stCondLst>
                                    <p:cond delay="0"/>
                                  </p:stCondLst>
                                  <p:childTnLst>
                                    <p:animEffect transition="out" filter="fade">
                                      <p:cBhvr>
                                        <p:cTn id="9" dur="250" tmFilter="0, 0; .2, .5; .8, .5; 1, 0"/>
                                        <p:tgtEl>
                                          <p:spTgt spid="3">
                                            <p:txEl>
                                              <p:pRg st="0" end="0"/>
                                            </p:txEl>
                                          </p:spTgt>
                                        </p:tgtEl>
                                      </p:cBhvr>
                                    </p:animEffect>
                                    <p:animScale>
                                      <p:cBhvr>
                                        <p:cTn id="10" dur="125"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build="p">
        <p:tmplLst>
          <p:tmpl lvl="1">
            <p:tnLst>
              <p:par>
                <p:cTn presetID="26" presetClass="emph" presetSubtype="0" fill="hold" nodeType="withEffect">
                  <p:stCondLst>
                    <p:cond delay="0"/>
                  </p:stCondLst>
                  <p:childTnLst>
                    <p:animEffect transition="out" filter="fade">
                      <p:cBhvr>
                        <p:cTn dur="250" tmFilter="0, 0; .2, .5; .8, .5; 1, 0"/>
                        <p:tgtEl>
                          <p:spTgt spid="3"/>
                        </p:tgtEl>
                      </p:cBhvr>
                    </p:animEffect>
                    <p:animScale>
                      <p:cBhvr>
                        <p:cTn dur="125" autoRev="1" fill="hold"/>
                        <p:tgtEl>
                          <p:spTgt spid="3"/>
                        </p:tgtEl>
                      </p:cBhvr>
                      <p:by x="105000" y="105000"/>
                    </p:animScale>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EE775F-78E8-4B11-8145-FDC780F8B398}" type="datetimeFigureOut">
              <a:rPr lang="en-US" smtClean="0"/>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2949483502"/>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EE775F-78E8-4B11-8145-FDC780F8B398}" type="datetimeFigureOut">
              <a:rPr lang="en-US" smtClean="0"/>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2706818070"/>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EE775F-78E8-4B11-8145-FDC780F8B398}" type="datetimeFigureOut">
              <a:rPr lang="en-US" smtClean="0"/>
              <a:t>7/16/2026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3899394193"/>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EE775F-78E8-4B11-8145-FDC780F8B398}" type="datetimeFigureOut">
              <a:rPr lang="en-US" smtClean="0"/>
              <a:t>7/16/2026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4225387332"/>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EE775F-78E8-4B11-8145-FDC780F8B398}" type="datetimeFigureOut">
              <a:rPr lang="en-US" smtClean="0"/>
              <a:t>7/16/2026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3320606784"/>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Verse">
    <p:spTree>
      <p:nvGrpSpPr>
        <p:cNvPr id="1" name=""/>
        <p:cNvGrpSpPr/>
        <p:nvPr/>
      </p:nvGrpSpPr>
      <p:grpSpPr>
        <a:xfrm>
          <a:off x="0" y="0"/>
          <a:ext cx="0" cy="0"/>
          <a:chOff x="0" y="0"/>
          <a:chExt cx="0" cy="0"/>
        </a:xfrm>
      </p:grpSpPr>
      <p:sp>
        <p:nvSpPr>
          <p:cNvPr id="2" name="Title 1"/>
          <p:cNvSpPr>
            <a:spLocks noGrp="1"/>
          </p:cNvSpPr>
          <p:nvPr>
            <p:ph type="ctrTitle"/>
          </p:nvPr>
        </p:nvSpPr>
        <p:spPr>
          <a:xfrm>
            <a:off x="394915" y="389614"/>
            <a:ext cx="11402170" cy="5177569"/>
          </a:xfrm>
        </p:spPr>
        <p:txBody>
          <a:bodyPr anchor="ctr"/>
          <a:lstStyle>
            <a:lvl1pPr algn="l">
              <a:defRPr sz="6000"/>
            </a:lvl1pPr>
          </a:lstStyle>
          <a:p>
            <a:r>
              <a:rPr lang="en-US" dirty="0"/>
              <a:t>Click to edit Master title style</a:t>
            </a:r>
          </a:p>
        </p:txBody>
      </p:sp>
      <p:sp>
        <p:nvSpPr>
          <p:cNvPr id="3" name="Subtitle 2"/>
          <p:cNvSpPr>
            <a:spLocks noGrp="1"/>
          </p:cNvSpPr>
          <p:nvPr>
            <p:ph type="subTitle" idx="1"/>
          </p:nvPr>
        </p:nvSpPr>
        <p:spPr>
          <a:xfrm>
            <a:off x="394915" y="5567183"/>
            <a:ext cx="11402169" cy="789167"/>
          </a:xfrm>
        </p:spPr>
        <p:txBody>
          <a:bodyPr anchor="ctr">
            <a:normAutofit/>
          </a:bodyPr>
          <a:lstStyle>
            <a:lvl1pPr marL="0" indent="0" algn="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BEEE775F-78E8-4B11-8145-FDC780F8B398}" type="datetimeFigureOut">
              <a:rPr lang="en-US" smtClean="0"/>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3156934979"/>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26" presetClass="emph" presetSubtype="0" fill="hold" grpId="1" nodeType="withEffect">
                                  <p:stCondLst>
                                    <p:cond delay="0"/>
                                  </p:stCondLst>
                                  <p:childTnLst>
                                    <p:animEffect transition="out" filter="fade">
                                      <p:cBhvr>
                                        <p:cTn id="9" dur="250" tmFilter="0, 0; .2, .5; .8, .5; 1, 0"/>
                                        <p:tgtEl>
                                          <p:spTgt spid="3">
                                            <p:txEl>
                                              <p:pRg st="0" end="0"/>
                                            </p:txEl>
                                          </p:spTgt>
                                        </p:tgtEl>
                                      </p:cBhvr>
                                    </p:animEffect>
                                    <p:animScale>
                                      <p:cBhvr>
                                        <p:cTn id="10" dur="125"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build="p">
        <p:tmplLst>
          <p:tmpl lvl="1">
            <p:tnLst>
              <p:par>
                <p:cTn presetID="26" presetClass="emph" presetSubtype="0" fill="hold" nodeType="withEffect">
                  <p:stCondLst>
                    <p:cond delay="0"/>
                  </p:stCondLst>
                  <p:childTnLst>
                    <p:animEffect transition="out" filter="fade">
                      <p:cBhvr>
                        <p:cTn dur="250" tmFilter="0, 0; .2, .5; .8, .5; 1, 0"/>
                        <p:tgtEl>
                          <p:spTgt spid="3"/>
                        </p:tgtEl>
                      </p:cBhvr>
                    </p:animEffect>
                    <p:animScale>
                      <p:cBhvr>
                        <p:cTn dur="125" autoRev="1" fill="hold"/>
                        <p:tgtEl>
                          <p:spTgt spid="3"/>
                        </p:tgtEl>
                      </p:cBhvr>
                      <p:by x="105000" y="105000"/>
                    </p:animScale>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E775F-78E8-4B11-8145-FDC780F8B398}" type="datetimeFigureOut">
              <a:rPr lang="en-US" smtClean="0"/>
              <a:t>7/16/2026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3995908145"/>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EE775F-78E8-4B11-8145-FDC780F8B398}" type="datetimeFigureOut">
              <a:rPr lang="en-US" smtClean="0"/>
              <a:t>7/16/2026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3027290545"/>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EE775F-78E8-4B11-8145-FDC780F8B398}" type="datetimeFigureOut">
              <a:rPr lang="en-US" smtClean="0"/>
              <a:t>7/16/2026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1410622297"/>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EE775F-78E8-4B11-8145-FDC780F8B398}" type="datetimeFigureOut">
              <a:rPr lang="en-US" smtClean="0"/>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4264574983"/>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EE775F-78E8-4B11-8145-FDC780F8B398}" type="datetimeFigureOut">
              <a:rPr lang="en-US" smtClean="0"/>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984260961"/>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EE775F-78E8-4B11-8145-FDC780F8B398}" type="datetimeFigureOut">
              <a:rPr lang="en-US" smtClean="0"/>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865202352"/>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EE775F-78E8-4B11-8145-FDC780F8B398}" type="datetimeFigureOut">
              <a:rPr lang="en-US" smtClean="0"/>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2358230811"/>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EE775F-78E8-4B11-8145-FDC780F8B398}" type="datetimeFigureOut">
              <a:rPr lang="en-US" smtClean="0"/>
              <a:t>7/16/2026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4203605900"/>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EE775F-78E8-4B11-8145-FDC780F8B398}" type="datetimeFigureOut">
              <a:rPr lang="en-US" smtClean="0"/>
              <a:t>7/16/2026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2709548533"/>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EE775F-78E8-4B11-8145-FDC780F8B398}" type="datetimeFigureOut">
              <a:rPr lang="en-US" smtClean="0"/>
              <a:t>7/16/2026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924262548"/>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E775F-78E8-4B11-8145-FDC780F8B398}" type="datetimeFigureOut">
              <a:rPr lang="en-US" smtClean="0"/>
              <a:t>7/16/2026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4284793883"/>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EE775F-78E8-4B11-8145-FDC780F8B398}" type="datetimeFigureOut">
              <a:rPr lang="en-US" smtClean="0"/>
              <a:t>7/16/2026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E492F-911B-44C4-AF47-A1A3F68A8C2E}" type="slidenum">
              <a:rPr lang="en-US" smtClean="0"/>
              <a:t>‹#›</a:t>
            </a:fld>
            <a:endParaRPr lang="en-US"/>
          </a:p>
        </p:txBody>
      </p:sp>
    </p:spTree>
    <p:extLst>
      <p:ext uri="{BB962C8B-B14F-4D97-AF65-F5344CB8AC3E}">
        <p14:creationId xmlns:p14="http://schemas.microsoft.com/office/powerpoint/2010/main" val="1416200269"/>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BEEE775F-78E8-4B11-8145-FDC780F8B398}" type="datetimeFigureOut">
              <a:rPr lang="en-US" smtClean="0"/>
              <a:t>7/16/2026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530E492F-911B-44C4-AF47-A1A3F68A8C2E}" type="slidenum">
              <a:rPr lang="en-US" smtClean="0"/>
              <a:t>‹#›</a:t>
            </a:fld>
            <a:endParaRPr lang="en-US"/>
          </a:p>
        </p:txBody>
      </p:sp>
    </p:spTree>
    <p:extLst>
      <p:ext uri="{BB962C8B-B14F-4D97-AF65-F5344CB8AC3E}">
        <p14:creationId xmlns:p14="http://schemas.microsoft.com/office/powerpoint/2010/main" val="772705024"/>
      </p:ext>
    </p:extLst>
  </p:cSld>
  <p:clrMap bg1="dk1" tx1="lt1" bg2="dk2" tx2="lt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BEEE775F-78E8-4B11-8145-FDC780F8B398}" type="datetimeFigureOut">
              <a:rPr lang="en-US" smtClean="0"/>
              <a:t>7/16/2026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530E492F-911B-44C4-AF47-A1A3F68A8C2E}" type="slidenum">
              <a:rPr lang="en-US" smtClean="0"/>
              <a:t>‹#›</a:t>
            </a:fld>
            <a:endParaRPr lang="en-US"/>
          </a:p>
        </p:txBody>
      </p:sp>
    </p:spTree>
    <p:extLst>
      <p:ext uri="{BB962C8B-B14F-4D97-AF65-F5344CB8AC3E}">
        <p14:creationId xmlns:p14="http://schemas.microsoft.com/office/powerpoint/2010/main" val="1050174406"/>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26" Type="http://schemas.openxmlformats.org/officeDocument/2006/relationships/image" Target="../media/image32.jpeg"/><Relationship Id="rId3" Type="http://schemas.openxmlformats.org/officeDocument/2006/relationships/image" Target="../media/image9.jpeg"/><Relationship Id="rId21" Type="http://schemas.openxmlformats.org/officeDocument/2006/relationships/image" Target="../media/image27.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jpeg"/><Relationship Id="rId2" Type="http://schemas.openxmlformats.org/officeDocument/2006/relationships/notesSlide" Target="../notesSlides/notesSlide5.xml"/><Relationship Id="rId16" Type="http://schemas.openxmlformats.org/officeDocument/2006/relationships/image" Target="../media/image22.jpeg"/><Relationship Id="rId20"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12.jpeg"/><Relationship Id="rId11" Type="http://schemas.openxmlformats.org/officeDocument/2006/relationships/image" Target="../media/image17.jpeg"/><Relationship Id="rId24" Type="http://schemas.openxmlformats.org/officeDocument/2006/relationships/image" Target="../media/image30.jpeg"/><Relationship Id="rId5" Type="http://schemas.openxmlformats.org/officeDocument/2006/relationships/image" Target="../media/image11.jpeg"/><Relationship Id="rId15" Type="http://schemas.openxmlformats.org/officeDocument/2006/relationships/image" Target="../media/image21.jpeg"/><Relationship Id="rId23" Type="http://schemas.openxmlformats.org/officeDocument/2006/relationships/image" Target="../media/image29.jpeg"/><Relationship Id="rId28" Type="http://schemas.openxmlformats.org/officeDocument/2006/relationships/image" Target="../media/image34.sv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jpeg"/><Relationship Id="rId27"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5.jpg"/><Relationship Id="rId7" Type="http://schemas.openxmlformats.org/officeDocument/2006/relationships/image" Target="../media/image39.jpg"/><Relationship Id="rId12"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8.jpg"/><Relationship Id="rId11" Type="http://schemas.openxmlformats.org/officeDocument/2006/relationships/image" Target="../media/image26.jpeg"/><Relationship Id="rId5" Type="http://schemas.openxmlformats.org/officeDocument/2006/relationships/image" Target="../media/image37.jpg"/><Relationship Id="rId10" Type="http://schemas.openxmlformats.org/officeDocument/2006/relationships/image" Target="../media/image24.jpeg"/><Relationship Id="rId4" Type="http://schemas.openxmlformats.org/officeDocument/2006/relationships/image" Target="../media/image36.jp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12" Type="http://schemas.openxmlformats.org/officeDocument/2006/relationships/image" Target="../media/image32.jpeg"/><Relationship Id="rId2" Type="http://schemas.openxmlformats.org/officeDocument/2006/relationships/notesSlide" Target="../notesSlides/notesSlide7.xml"/><Relationship Id="rId16" Type="http://schemas.openxmlformats.org/officeDocument/2006/relationships/image" Target="../media/image43.jpg"/><Relationship Id="rId1" Type="http://schemas.openxmlformats.org/officeDocument/2006/relationships/slideLayout" Target="../slideLayouts/slideLayout3.xml"/><Relationship Id="rId6" Type="http://schemas.openxmlformats.org/officeDocument/2006/relationships/image" Target="../media/image38.jpg"/><Relationship Id="rId11" Type="http://schemas.openxmlformats.org/officeDocument/2006/relationships/image" Target="../media/image26.jpeg"/><Relationship Id="rId5" Type="http://schemas.openxmlformats.org/officeDocument/2006/relationships/image" Target="../media/image37.jpg"/><Relationship Id="rId15" Type="http://schemas.openxmlformats.org/officeDocument/2006/relationships/image" Target="../media/image42.jpg"/><Relationship Id="rId10" Type="http://schemas.openxmlformats.org/officeDocument/2006/relationships/image" Target="../media/image24.jpeg"/><Relationship Id="rId4" Type="http://schemas.openxmlformats.org/officeDocument/2006/relationships/image" Target="../media/image36.jpg"/><Relationship Id="rId9" Type="http://schemas.openxmlformats.org/officeDocument/2006/relationships/image" Target="../media/image23.jpeg"/><Relationship Id="rId14" Type="http://schemas.openxmlformats.org/officeDocument/2006/relationships/image" Target="../media/image41.jpg"/></Relationships>
</file>

<file path=ppt/slides/_rels/slide14.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40.jpg"/><Relationship Id="rId7"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3.jpg"/><Relationship Id="rId11" Type="http://schemas.openxmlformats.org/officeDocument/2006/relationships/image" Target="../media/image39.jpg"/><Relationship Id="rId5" Type="http://schemas.openxmlformats.org/officeDocument/2006/relationships/image" Target="../media/image42.jpg"/><Relationship Id="rId10" Type="http://schemas.openxmlformats.org/officeDocument/2006/relationships/image" Target="../media/image38.jpg"/><Relationship Id="rId4" Type="http://schemas.openxmlformats.org/officeDocument/2006/relationships/image" Target="../media/image41.jpg"/><Relationship Id="rId9"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44.sv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2.svg"/><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2.sv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2.sv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2.svg"/><Relationship Id="rId4" Type="http://schemas.openxmlformats.org/officeDocument/2006/relationships/image" Target="../media/image44.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video" Target="https://www.youtube.com/embed/jUqTltUf99Y?feature=oembed"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96FF75-E719-D2BE-C4CD-FB7716B2F803}"/>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7812" b="7812"/>
          <a:stretch/>
        </p:blipFill>
        <p:spPr>
          <a:xfrm rot="10800000">
            <a:off x="1" y="-1"/>
            <a:ext cx="12191999" cy="6858002"/>
          </a:xfrm>
          <a:prstGeom prst="rect">
            <a:avLst/>
          </a:prstGeom>
        </p:spPr>
      </p:pic>
      <p:sp>
        <p:nvSpPr>
          <p:cNvPr id="2" name="Title 1">
            <a:extLst>
              <a:ext uri="{FF2B5EF4-FFF2-40B4-BE49-F238E27FC236}">
                <a16:creationId xmlns:a16="http://schemas.microsoft.com/office/drawing/2014/main" id="{6A2D6D90-BD21-BE71-BDE4-A01C4FE01DDF}"/>
              </a:ext>
            </a:extLst>
          </p:cNvPr>
          <p:cNvSpPr>
            <a:spLocks noGrp="1"/>
          </p:cNvSpPr>
          <p:nvPr>
            <p:ph type="ctrTitle"/>
          </p:nvPr>
        </p:nvSpPr>
        <p:spPr>
          <a:xfrm>
            <a:off x="4622800" y="-2"/>
            <a:ext cx="6530406" cy="2508739"/>
          </a:xfrm>
        </p:spPr>
        <p:txBody>
          <a:bodyPr anchor="ctr">
            <a:normAutofit/>
          </a:bodyPr>
          <a:lstStyle/>
          <a:p>
            <a:pPr algn="l"/>
            <a:r>
              <a:rPr lang="en-US" sz="4000" dirty="0">
                <a:solidFill>
                  <a:schemeClr val="accent1">
                    <a:lumMod val="40000"/>
                    <a:lumOff val="60000"/>
                  </a:schemeClr>
                </a:solidFill>
              </a:rPr>
              <a:t>Holistic Communication:</a:t>
            </a:r>
            <a:br>
              <a:rPr lang="en-US" sz="4000" dirty="0"/>
            </a:br>
            <a:r>
              <a:rPr lang="en-US" sz="5600" b="1" dirty="0">
                <a:solidFill>
                  <a:srgbClr val="3A9AD5"/>
                </a:solidFill>
              </a:rPr>
              <a:t>Teaching like Jesus.</a:t>
            </a:r>
            <a:endParaRPr lang="en-US" sz="5600" dirty="0">
              <a:solidFill>
                <a:srgbClr val="3A9AD5"/>
              </a:solidFill>
            </a:endParaRPr>
          </a:p>
        </p:txBody>
      </p:sp>
      <p:pic>
        <p:nvPicPr>
          <p:cNvPr id="12" name="Picture 11">
            <a:extLst>
              <a:ext uri="{FF2B5EF4-FFF2-40B4-BE49-F238E27FC236}">
                <a16:creationId xmlns:a16="http://schemas.microsoft.com/office/drawing/2014/main" id="{DFD5BA80-6A03-07C2-27F6-50DE3F3B470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673632" y="5136191"/>
            <a:ext cx="3826118" cy="1462758"/>
          </a:xfrm>
          <a:prstGeom prst="rect">
            <a:avLst/>
          </a:prstGeom>
        </p:spPr>
      </p:pic>
      <p:pic>
        <p:nvPicPr>
          <p:cNvPr id="14" name="Picture 13" descr="A person and person building a house&#10;&#10;Description automatically generated">
            <a:extLst>
              <a:ext uri="{FF2B5EF4-FFF2-40B4-BE49-F238E27FC236}">
                <a16:creationId xmlns:a16="http://schemas.microsoft.com/office/drawing/2014/main" id="{F07244E2-B771-C90D-E549-AE79DD0ADE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231" y="106482"/>
            <a:ext cx="2295770" cy="2295770"/>
          </a:xfrm>
          <a:prstGeom prst="rect">
            <a:avLst/>
          </a:prstGeom>
        </p:spPr>
      </p:pic>
      <p:sp>
        <p:nvSpPr>
          <p:cNvPr id="8" name="Subtitle 2">
            <a:extLst>
              <a:ext uri="{FF2B5EF4-FFF2-40B4-BE49-F238E27FC236}">
                <a16:creationId xmlns:a16="http://schemas.microsoft.com/office/drawing/2014/main" id="{DA569E2C-035D-BA9E-90AC-65459F2F3A78}"/>
              </a:ext>
            </a:extLst>
          </p:cNvPr>
          <p:cNvSpPr txBox="1">
            <a:spLocks/>
          </p:cNvSpPr>
          <p:nvPr/>
        </p:nvSpPr>
        <p:spPr>
          <a:xfrm>
            <a:off x="1266092" y="2508738"/>
            <a:ext cx="9659816" cy="1848060"/>
          </a:xfrm>
          <a:custGeom>
            <a:avLst/>
            <a:gdLst>
              <a:gd name="csX0" fmla="*/ 0 w 9659816"/>
              <a:gd name="csY0" fmla="*/ 124836 h 1848060"/>
              <a:gd name="csX1" fmla="*/ 124836 w 9659816"/>
              <a:gd name="csY1" fmla="*/ 0 h 1848060"/>
              <a:gd name="csX2" fmla="*/ 9534980 w 9659816"/>
              <a:gd name="csY2" fmla="*/ 0 h 1848060"/>
              <a:gd name="csX3" fmla="*/ 9659816 w 9659816"/>
              <a:gd name="csY3" fmla="*/ 124836 h 1848060"/>
              <a:gd name="csX4" fmla="*/ 9659816 w 9659816"/>
              <a:gd name="csY4" fmla="*/ 1723224 h 1848060"/>
              <a:gd name="csX5" fmla="*/ 9534980 w 9659816"/>
              <a:gd name="csY5" fmla="*/ 1848060 h 1848060"/>
              <a:gd name="csX6" fmla="*/ 124836 w 9659816"/>
              <a:gd name="csY6" fmla="*/ 1848060 h 1848060"/>
              <a:gd name="csX7" fmla="*/ 0 w 9659816"/>
              <a:gd name="csY7" fmla="*/ 1723224 h 1848060"/>
              <a:gd name="csX8" fmla="*/ 0 w 9659816"/>
              <a:gd name="csY8" fmla="*/ 124836 h 18480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59816" h="1848060" fill="none" extrusionOk="0">
                <a:moveTo>
                  <a:pt x="0" y="124836"/>
                </a:moveTo>
                <a:cubicBezTo>
                  <a:pt x="2284" y="56387"/>
                  <a:pt x="58039" y="13606"/>
                  <a:pt x="124836" y="0"/>
                </a:cubicBezTo>
                <a:cubicBezTo>
                  <a:pt x="1932985" y="20275"/>
                  <a:pt x="7730345" y="102510"/>
                  <a:pt x="9534980" y="0"/>
                </a:cubicBezTo>
                <a:cubicBezTo>
                  <a:pt x="9615397" y="-7625"/>
                  <a:pt x="9672339" y="58014"/>
                  <a:pt x="9659816" y="124836"/>
                </a:cubicBezTo>
                <a:cubicBezTo>
                  <a:pt x="9801536" y="895970"/>
                  <a:pt x="9600532" y="1298032"/>
                  <a:pt x="9659816" y="1723224"/>
                </a:cubicBezTo>
                <a:cubicBezTo>
                  <a:pt x="9654047" y="1795085"/>
                  <a:pt x="9603983" y="1852589"/>
                  <a:pt x="9534980" y="1848060"/>
                </a:cubicBezTo>
                <a:cubicBezTo>
                  <a:pt x="6144090" y="1773904"/>
                  <a:pt x="3948880" y="1785622"/>
                  <a:pt x="124836" y="1848060"/>
                </a:cubicBezTo>
                <a:cubicBezTo>
                  <a:pt x="47918" y="1842964"/>
                  <a:pt x="-10398" y="1796972"/>
                  <a:pt x="0" y="1723224"/>
                </a:cubicBezTo>
                <a:cubicBezTo>
                  <a:pt x="138507" y="1349632"/>
                  <a:pt x="-51698" y="828044"/>
                  <a:pt x="0" y="124836"/>
                </a:cubicBezTo>
                <a:close/>
              </a:path>
              <a:path w="9659816" h="1848060" stroke="0" extrusionOk="0">
                <a:moveTo>
                  <a:pt x="0" y="124836"/>
                </a:moveTo>
                <a:cubicBezTo>
                  <a:pt x="-1251" y="54924"/>
                  <a:pt x="57497" y="4022"/>
                  <a:pt x="124836" y="0"/>
                </a:cubicBezTo>
                <a:cubicBezTo>
                  <a:pt x="1539886" y="140061"/>
                  <a:pt x="6053520" y="-55373"/>
                  <a:pt x="9534980" y="0"/>
                </a:cubicBezTo>
                <a:cubicBezTo>
                  <a:pt x="9596265" y="-7980"/>
                  <a:pt x="9668470" y="59276"/>
                  <a:pt x="9659816" y="124836"/>
                </a:cubicBezTo>
                <a:cubicBezTo>
                  <a:pt x="9535178" y="346552"/>
                  <a:pt x="9679177" y="1366120"/>
                  <a:pt x="9659816" y="1723224"/>
                </a:cubicBezTo>
                <a:cubicBezTo>
                  <a:pt x="9659130" y="1791651"/>
                  <a:pt x="9607872" y="1859928"/>
                  <a:pt x="9534980" y="1848060"/>
                </a:cubicBezTo>
                <a:cubicBezTo>
                  <a:pt x="8269821" y="1901239"/>
                  <a:pt x="2891168" y="1764716"/>
                  <a:pt x="124836" y="1848060"/>
                </a:cubicBezTo>
                <a:cubicBezTo>
                  <a:pt x="50058" y="1840872"/>
                  <a:pt x="311" y="1802623"/>
                  <a:pt x="0" y="1723224"/>
                </a:cubicBezTo>
                <a:cubicBezTo>
                  <a:pt x="1743" y="1077321"/>
                  <a:pt x="-141770" y="873568"/>
                  <a:pt x="0" y="124836"/>
                </a:cubicBezTo>
                <a:close/>
              </a:path>
            </a:pathLst>
          </a:custGeom>
          <a:ln w="6350">
            <a:solidFill>
              <a:schemeClr val="bg1">
                <a:lumMod val="50000"/>
                <a:lumOff val="50000"/>
              </a:schemeClr>
            </a:solidFill>
            <a:prstDash val="dash"/>
            <a:extLst>
              <a:ext uri="{C807C97D-BFC1-408E-A445-0C87EB9F89A2}">
                <ask:lineSketchStyleProps xmlns:ask="http://schemas.microsoft.com/office/drawing/2018/sketchyshapes" sd="3268054338">
                  <a:prstGeom prst="roundRect">
                    <a:avLst>
                      <a:gd name="adj" fmla="val 6755"/>
                    </a:avLst>
                  </a:prstGeom>
                  <ask:type>
                    <ask:lineSketchCurved/>
                  </ask:type>
                </ask:lineSketchStyleProps>
              </a:ext>
            </a:extLst>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God the Communicator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Module 1: Foundations of Orality</a:t>
            </a:r>
          </a:p>
        </p:txBody>
      </p:sp>
      <p:pic>
        <p:nvPicPr>
          <p:cNvPr id="3" name="Graphic 2">
            <a:extLst>
              <a:ext uri="{FF2B5EF4-FFF2-40B4-BE49-F238E27FC236}">
                <a16:creationId xmlns:a16="http://schemas.microsoft.com/office/drawing/2014/main" id="{5F3BCD40-8100-A234-A83D-C1586C12823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473897" y="5446563"/>
            <a:ext cx="3119501" cy="960705"/>
          </a:xfrm>
          <a:prstGeom prst="rect">
            <a:avLst/>
          </a:prstGeom>
        </p:spPr>
      </p:pic>
    </p:spTree>
    <p:extLst>
      <p:ext uri="{BB962C8B-B14F-4D97-AF65-F5344CB8AC3E}">
        <p14:creationId xmlns:p14="http://schemas.microsoft.com/office/powerpoint/2010/main" val="870693095"/>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64E181D-CA33-7979-C45F-06E223118177}"/>
              </a:ext>
            </a:extLst>
          </p:cNvPr>
          <p:cNvSpPr/>
          <p:nvPr/>
        </p:nvSpPr>
        <p:spPr>
          <a:xfrm>
            <a:off x="6328560" y="1605599"/>
            <a:ext cx="2361840" cy="583201"/>
          </a:xfrm>
          <a:custGeom>
            <a:avLst/>
            <a:gdLst>
              <a:gd name="csX0" fmla="*/ 0 w 2361840"/>
              <a:gd name="csY0" fmla="*/ 97202 h 583201"/>
              <a:gd name="csX1" fmla="*/ 97202 w 2361840"/>
              <a:gd name="csY1" fmla="*/ 0 h 583201"/>
              <a:gd name="csX2" fmla="*/ 2264638 w 2361840"/>
              <a:gd name="csY2" fmla="*/ 0 h 583201"/>
              <a:gd name="csX3" fmla="*/ 2361840 w 2361840"/>
              <a:gd name="csY3" fmla="*/ 97202 h 583201"/>
              <a:gd name="csX4" fmla="*/ 2361840 w 2361840"/>
              <a:gd name="csY4" fmla="*/ 485999 h 583201"/>
              <a:gd name="csX5" fmla="*/ 2264638 w 2361840"/>
              <a:gd name="csY5" fmla="*/ 583201 h 583201"/>
              <a:gd name="csX6" fmla="*/ 97202 w 2361840"/>
              <a:gd name="csY6" fmla="*/ 583201 h 583201"/>
              <a:gd name="csX7" fmla="*/ 0 w 2361840"/>
              <a:gd name="csY7" fmla="*/ 485999 h 583201"/>
              <a:gd name="csX8" fmla="*/ 0 w 2361840"/>
              <a:gd name="csY8" fmla="*/ 97202 h 583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61840" h="583201" fill="none" extrusionOk="0">
                <a:moveTo>
                  <a:pt x="0" y="97202"/>
                </a:moveTo>
                <a:cubicBezTo>
                  <a:pt x="-7912" y="44194"/>
                  <a:pt x="53011" y="4436"/>
                  <a:pt x="97202" y="0"/>
                </a:cubicBezTo>
                <a:cubicBezTo>
                  <a:pt x="756920" y="-90641"/>
                  <a:pt x="1502614" y="45799"/>
                  <a:pt x="2264638" y="0"/>
                </a:cubicBezTo>
                <a:cubicBezTo>
                  <a:pt x="2324352" y="-6990"/>
                  <a:pt x="2363754" y="43028"/>
                  <a:pt x="2361840" y="97202"/>
                </a:cubicBezTo>
                <a:cubicBezTo>
                  <a:pt x="2375675" y="214176"/>
                  <a:pt x="2341273" y="347658"/>
                  <a:pt x="2361840" y="485999"/>
                </a:cubicBezTo>
                <a:cubicBezTo>
                  <a:pt x="2351832" y="539329"/>
                  <a:pt x="2309957" y="588423"/>
                  <a:pt x="2264638" y="583201"/>
                </a:cubicBezTo>
                <a:cubicBezTo>
                  <a:pt x="1354763" y="642914"/>
                  <a:pt x="536947" y="486734"/>
                  <a:pt x="97202" y="583201"/>
                </a:cubicBezTo>
                <a:cubicBezTo>
                  <a:pt x="34034" y="579911"/>
                  <a:pt x="1321" y="540497"/>
                  <a:pt x="0" y="485999"/>
                </a:cubicBezTo>
                <a:cubicBezTo>
                  <a:pt x="-9940" y="360837"/>
                  <a:pt x="-17229" y="215256"/>
                  <a:pt x="0" y="97202"/>
                </a:cubicBezTo>
                <a:close/>
              </a:path>
              <a:path w="2361840" h="583201" stroke="0" extrusionOk="0">
                <a:moveTo>
                  <a:pt x="0" y="97202"/>
                </a:moveTo>
                <a:cubicBezTo>
                  <a:pt x="4915" y="49203"/>
                  <a:pt x="42288" y="-535"/>
                  <a:pt x="97202" y="0"/>
                </a:cubicBezTo>
                <a:cubicBezTo>
                  <a:pt x="1050789" y="-131170"/>
                  <a:pt x="1965310" y="72476"/>
                  <a:pt x="2264638" y="0"/>
                </a:cubicBezTo>
                <a:cubicBezTo>
                  <a:pt x="2316547" y="6361"/>
                  <a:pt x="2362089" y="45598"/>
                  <a:pt x="2361840" y="97202"/>
                </a:cubicBezTo>
                <a:cubicBezTo>
                  <a:pt x="2387174" y="257935"/>
                  <a:pt x="2328288" y="365565"/>
                  <a:pt x="2361840" y="485999"/>
                </a:cubicBezTo>
                <a:cubicBezTo>
                  <a:pt x="2366949" y="532270"/>
                  <a:pt x="2307882" y="582511"/>
                  <a:pt x="2264638" y="583201"/>
                </a:cubicBezTo>
                <a:cubicBezTo>
                  <a:pt x="1805538" y="427128"/>
                  <a:pt x="1000800" y="708990"/>
                  <a:pt x="97202" y="583201"/>
                </a:cubicBezTo>
                <a:cubicBezTo>
                  <a:pt x="36661" y="581047"/>
                  <a:pt x="-2625" y="539688"/>
                  <a:pt x="0" y="485999"/>
                </a:cubicBezTo>
                <a:cubicBezTo>
                  <a:pt x="-2045" y="437333"/>
                  <a:pt x="32931" y="220989"/>
                  <a:pt x="0" y="97202"/>
                </a:cubicBezTo>
                <a:close/>
              </a:path>
            </a:pathLst>
          </a:custGeom>
          <a:solidFill>
            <a:srgbClr val="3A9AD5"/>
          </a:solidFill>
          <a:ln w="12700">
            <a:solidFill>
              <a:schemeClr val="tx1"/>
            </a:solidFill>
            <a:prstDash val="dash"/>
            <a:extLst>
              <a:ext uri="{C807C97D-BFC1-408E-A445-0C87EB9F89A2}">
                <ask:lineSketchStyleProps xmlns:ask="http://schemas.microsoft.com/office/drawing/2018/sketchyshapes" sd="1999327948">
                  <a:prstGeom prst="roundRect">
                    <a:avLst/>
                  </a:prstGeom>
                  <ask:type>
                    <ask:lineSketchCurved/>
                  </ask:type>
                </ask:lineSketchStyleProps>
              </a:ext>
            </a:extLst>
          </a:ln>
        </p:spPr>
        <p:txBody>
          <a:bodyPr vert="horz" lIns="91440" tIns="45720" rIns="91440" bIns="45720" rtlCol="0" anchor="ctr">
            <a:normAutofit/>
          </a:bodyPr>
          <a:lstStyle/>
          <a:p>
            <a:pPr defTabSz="914400">
              <a:lnSpc>
                <a:spcPct val="90000"/>
              </a:lnSpc>
              <a:spcBef>
                <a:spcPts val="1000"/>
              </a:spcBef>
            </a:pPr>
            <a:endParaRPr lang="en-US" sz="2400" b="1">
              <a:solidFill>
                <a:schemeClr val="tx1"/>
              </a:solidFill>
            </a:endParaRPr>
          </a:p>
        </p:txBody>
      </p:sp>
      <p:sp>
        <p:nvSpPr>
          <p:cNvPr id="4" name="Rectangle: Rounded Corners 3">
            <a:extLst>
              <a:ext uri="{FF2B5EF4-FFF2-40B4-BE49-F238E27FC236}">
                <a16:creationId xmlns:a16="http://schemas.microsoft.com/office/drawing/2014/main" id="{393BBD6E-B396-A4CF-964B-0B08D8A8277A}"/>
              </a:ext>
            </a:extLst>
          </p:cNvPr>
          <p:cNvSpPr/>
          <p:nvPr/>
        </p:nvSpPr>
        <p:spPr>
          <a:xfrm>
            <a:off x="5407200" y="5252401"/>
            <a:ext cx="2268000" cy="583201"/>
          </a:xfrm>
          <a:custGeom>
            <a:avLst/>
            <a:gdLst>
              <a:gd name="csX0" fmla="*/ 0 w 2268000"/>
              <a:gd name="csY0" fmla="*/ 97202 h 583201"/>
              <a:gd name="csX1" fmla="*/ 97202 w 2268000"/>
              <a:gd name="csY1" fmla="*/ 0 h 583201"/>
              <a:gd name="csX2" fmla="*/ 2170798 w 2268000"/>
              <a:gd name="csY2" fmla="*/ 0 h 583201"/>
              <a:gd name="csX3" fmla="*/ 2268000 w 2268000"/>
              <a:gd name="csY3" fmla="*/ 97202 h 583201"/>
              <a:gd name="csX4" fmla="*/ 2268000 w 2268000"/>
              <a:gd name="csY4" fmla="*/ 485999 h 583201"/>
              <a:gd name="csX5" fmla="*/ 2170798 w 2268000"/>
              <a:gd name="csY5" fmla="*/ 583201 h 583201"/>
              <a:gd name="csX6" fmla="*/ 97202 w 2268000"/>
              <a:gd name="csY6" fmla="*/ 583201 h 583201"/>
              <a:gd name="csX7" fmla="*/ 0 w 2268000"/>
              <a:gd name="csY7" fmla="*/ 485999 h 583201"/>
              <a:gd name="csX8" fmla="*/ 0 w 2268000"/>
              <a:gd name="csY8" fmla="*/ 97202 h 583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268000" h="583201" fill="none" extrusionOk="0">
                <a:moveTo>
                  <a:pt x="0" y="97202"/>
                </a:moveTo>
                <a:cubicBezTo>
                  <a:pt x="-7912" y="44194"/>
                  <a:pt x="53011" y="4436"/>
                  <a:pt x="97202" y="0"/>
                </a:cubicBezTo>
                <a:cubicBezTo>
                  <a:pt x="1050827" y="-90641"/>
                  <a:pt x="1646560" y="45799"/>
                  <a:pt x="2170798" y="0"/>
                </a:cubicBezTo>
                <a:cubicBezTo>
                  <a:pt x="2230512" y="-6990"/>
                  <a:pt x="2269914" y="43028"/>
                  <a:pt x="2268000" y="97202"/>
                </a:cubicBezTo>
                <a:cubicBezTo>
                  <a:pt x="2281835" y="214176"/>
                  <a:pt x="2247433" y="347658"/>
                  <a:pt x="2268000" y="485999"/>
                </a:cubicBezTo>
                <a:cubicBezTo>
                  <a:pt x="2257992" y="539329"/>
                  <a:pt x="2216117" y="588423"/>
                  <a:pt x="2170798" y="583201"/>
                </a:cubicBezTo>
                <a:cubicBezTo>
                  <a:pt x="1818618" y="642914"/>
                  <a:pt x="1102929" y="486734"/>
                  <a:pt x="97202" y="583201"/>
                </a:cubicBezTo>
                <a:cubicBezTo>
                  <a:pt x="34034" y="579911"/>
                  <a:pt x="1321" y="540497"/>
                  <a:pt x="0" y="485999"/>
                </a:cubicBezTo>
                <a:cubicBezTo>
                  <a:pt x="-9940" y="360837"/>
                  <a:pt x="-17229" y="215256"/>
                  <a:pt x="0" y="97202"/>
                </a:cubicBezTo>
                <a:close/>
              </a:path>
              <a:path w="2268000" h="583201" stroke="0" extrusionOk="0">
                <a:moveTo>
                  <a:pt x="0" y="97202"/>
                </a:moveTo>
                <a:cubicBezTo>
                  <a:pt x="4915" y="49203"/>
                  <a:pt x="42288" y="-535"/>
                  <a:pt x="97202" y="0"/>
                </a:cubicBezTo>
                <a:cubicBezTo>
                  <a:pt x="697026" y="-131170"/>
                  <a:pt x="1291499" y="72476"/>
                  <a:pt x="2170798" y="0"/>
                </a:cubicBezTo>
                <a:cubicBezTo>
                  <a:pt x="2222707" y="6361"/>
                  <a:pt x="2268249" y="45598"/>
                  <a:pt x="2268000" y="97202"/>
                </a:cubicBezTo>
                <a:cubicBezTo>
                  <a:pt x="2293334" y="257935"/>
                  <a:pt x="2234448" y="365565"/>
                  <a:pt x="2268000" y="485999"/>
                </a:cubicBezTo>
                <a:cubicBezTo>
                  <a:pt x="2273109" y="532270"/>
                  <a:pt x="2214042" y="582511"/>
                  <a:pt x="2170798" y="583201"/>
                </a:cubicBezTo>
                <a:cubicBezTo>
                  <a:pt x="1385104" y="427128"/>
                  <a:pt x="508619" y="708990"/>
                  <a:pt x="97202" y="583201"/>
                </a:cubicBezTo>
                <a:cubicBezTo>
                  <a:pt x="36661" y="581047"/>
                  <a:pt x="-2625" y="539688"/>
                  <a:pt x="0" y="485999"/>
                </a:cubicBezTo>
                <a:cubicBezTo>
                  <a:pt x="-2045" y="437333"/>
                  <a:pt x="32931" y="220989"/>
                  <a:pt x="0" y="97202"/>
                </a:cubicBezTo>
                <a:close/>
              </a:path>
            </a:pathLst>
          </a:custGeom>
          <a:solidFill>
            <a:srgbClr val="3A9AD5"/>
          </a:solidFill>
          <a:ln w="12700">
            <a:solidFill>
              <a:schemeClr val="tx1"/>
            </a:solidFill>
            <a:prstDash val="dash"/>
            <a:extLst>
              <a:ext uri="{C807C97D-BFC1-408E-A445-0C87EB9F89A2}">
                <ask:lineSketchStyleProps xmlns:ask="http://schemas.microsoft.com/office/drawing/2018/sketchyshapes" sd="1999327948">
                  <a:prstGeom prst="roundRect">
                    <a:avLst/>
                  </a:prstGeom>
                  <ask:type>
                    <ask:lineSketchCurved/>
                  </ask:type>
                </ask:lineSketchStyleProps>
              </a:ext>
            </a:extLst>
          </a:ln>
        </p:spPr>
        <p:txBody>
          <a:bodyPr vert="horz" lIns="91440" tIns="45720" rIns="91440" bIns="45720" rtlCol="0" anchor="ctr">
            <a:normAutofit/>
          </a:bodyPr>
          <a:lstStyle/>
          <a:p>
            <a:pPr defTabSz="914400">
              <a:lnSpc>
                <a:spcPct val="90000"/>
              </a:lnSpc>
              <a:spcBef>
                <a:spcPts val="1000"/>
              </a:spcBef>
            </a:pPr>
            <a:endParaRPr lang="en-US" sz="2400" b="1">
              <a:solidFill>
                <a:schemeClr val="tx1"/>
              </a:solidFill>
            </a:endParaRPr>
          </a:p>
        </p:txBody>
      </p:sp>
      <p:sp>
        <p:nvSpPr>
          <p:cNvPr id="2" name="Title 1">
            <a:extLst>
              <a:ext uri="{FF2B5EF4-FFF2-40B4-BE49-F238E27FC236}">
                <a16:creationId xmlns:a16="http://schemas.microsoft.com/office/drawing/2014/main" id="{ECE8FFB8-8B22-5750-A50D-D8C079CE5D9C}"/>
              </a:ext>
            </a:extLst>
          </p:cNvPr>
          <p:cNvSpPr>
            <a:spLocks noGrp="1"/>
          </p:cNvSpPr>
          <p:nvPr>
            <p:ph type="ctrTitle"/>
          </p:nvPr>
        </p:nvSpPr>
        <p:spPr>
          <a:xfrm>
            <a:off x="394915" y="389614"/>
            <a:ext cx="11402170" cy="6061586"/>
          </a:xfrm>
        </p:spPr>
        <p:txBody>
          <a:bodyPr>
            <a:noAutofit/>
          </a:bodyPr>
          <a:lstStyle/>
          <a:p>
            <a:r>
              <a:rPr lang="en-US" sz="4400" dirty="0"/>
              <a:t>Out of the blue, I smiled at him as hard as I possible could. It worked! He smiled back at me. It was the first time that I passed on what I previously learned. I taught him how to smile!</a:t>
            </a:r>
            <a:br>
              <a:rPr lang="en-US" sz="4400" dirty="0"/>
            </a:br>
            <a:br>
              <a:rPr lang="en-US" sz="4400" dirty="0"/>
            </a:br>
            <a:r>
              <a:rPr lang="en-US" sz="4400" dirty="0"/>
              <a:t>Learning was fun. I wish, this would go on for the rest of my life, but my desire was shattered at the age of almost seven years when grade one started to destroy my preferred learning strategy…</a:t>
            </a:r>
          </a:p>
        </p:txBody>
      </p:sp>
    </p:spTree>
    <p:extLst>
      <p:ext uri="{BB962C8B-B14F-4D97-AF65-F5344CB8AC3E}">
        <p14:creationId xmlns:p14="http://schemas.microsoft.com/office/powerpoint/2010/main" val="2427020507"/>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26" presetClass="emph" presetSubtype="0" fill="hold" grpId="1" nodeType="withEffect">
                                  <p:stCondLst>
                                    <p:cond delay="0"/>
                                  </p:stCondLst>
                                  <p:childTnLst>
                                    <p:animEffect transition="out" filter="fade">
                                      <p:cBhvr>
                                        <p:cTn id="9" dur="250" tmFilter="0, 0; .2, .5; .8, .5; 1, 0"/>
                                        <p:tgtEl>
                                          <p:spTgt spid="3"/>
                                        </p:tgtEl>
                                      </p:cBhvr>
                                    </p:animEffect>
                                    <p:animScale>
                                      <p:cBhvr>
                                        <p:cTn id="10" dur="125" autoRev="1" fill="hold"/>
                                        <p:tgtEl>
                                          <p:spTgt spid="3"/>
                                        </p:tgtEl>
                                      </p:cBhvr>
                                      <p:by x="105000" y="105000"/>
                                    </p:animScale>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par>
                                <p:cTn id="15" presetID="26" presetClass="emph" presetSubtype="0" fill="hold" grpId="1" nodeType="withEffect">
                                  <p:stCondLst>
                                    <p:cond delay="0"/>
                                  </p:stCondLst>
                                  <p:childTnLst>
                                    <p:animEffect transition="out" filter="fade">
                                      <p:cBhvr>
                                        <p:cTn id="16" dur="250" tmFilter="0, 0; .2, .5; .8, .5; 1, 0"/>
                                        <p:tgtEl>
                                          <p:spTgt spid="4"/>
                                        </p:tgtEl>
                                      </p:cBhvr>
                                    </p:animEffect>
                                    <p:animScale>
                                      <p:cBhvr>
                                        <p:cTn id="17" dur="12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erson writing on a piece of paper&#10;&#10;Description automatically generated with medium confidence">
            <a:extLst>
              <a:ext uri="{FF2B5EF4-FFF2-40B4-BE49-F238E27FC236}">
                <a16:creationId xmlns:a16="http://schemas.microsoft.com/office/drawing/2014/main" id="{D71F5DA2-4B0E-4915-B6F4-C834D47838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55975" y="4121111"/>
            <a:ext cx="2432000" cy="1368000"/>
          </a:xfrm>
          <a:prstGeom prst="rect">
            <a:avLst/>
          </a:prstGeom>
        </p:spPr>
      </p:pic>
      <p:pic>
        <p:nvPicPr>
          <p:cNvPr id="38" name="Picture 37" descr="A picture containing person, young&#10;&#10;Description automatically generated">
            <a:extLst>
              <a:ext uri="{FF2B5EF4-FFF2-40B4-BE49-F238E27FC236}">
                <a16:creationId xmlns:a16="http://schemas.microsoft.com/office/drawing/2014/main" id="{B3B118F7-8A81-4A19-9A61-E4C99299F9B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93043" y="1376574"/>
            <a:ext cx="2432000" cy="1368000"/>
          </a:xfrm>
          <a:prstGeom prst="rect">
            <a:avLst/>
          </a:prstGeom>
        </p:spPr>
      </p:pic>
      <p:pic>
        <p:nvPicPr>
          <p:cNvPr id="39" name="Picture 38" descr="A person in a yellow dress&#10;&#10;Description automatically generated with low confidence">
            <a:extLst>
              <a:ext uri="{FF2B5EF4-FFF2-40B4-BE49-F238E27FC236}">
                <a16:creationId xmlns:a16="http://schemas.microsoft.com/office/drawing/2014/main" id="{C2F116BF-B00C-4AF5-BBBB-75F56D532B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45288" y="5490248"/>
            <a:ext cx="2432000" cy="1368000"/>
          </a:xfrm>
          <a:prstGeom prst="rect">
            <a:avLst/>
          </a:prstGeom>
        </p:spPr>
      </p:pic>
      <p:pic>
        <p:nvPicPr>
          <p:cNvPr id="40" name="Picture 39" descr="A picture containing outdoor, altar, decorated&#10;&#10;Description automatically generated">
            <a:extLst>
              <a:ext uri="{FF2B5EF4-FFF2-40B4-BE49-F238E27FC236}">
                <a16:creationId xmlns:a16="http://schemas.microsoft.com/office/drawing/2014/main" id="{FDB2750A-0363-4613-9913-AF180E960A0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753219" y="2739026"/>
            <a:ext cx="2432000" cy="1368000"/>
          </a:xfrm>
          <a:prstGeom prst="rect">
            <a:avLst/>
          </a:prstGeom>
        </p:spPr>
      </p:pic>
      <p:pic>
        <p:nvPicPr>
          <p:cNvPr id="41" name="Picture 40" descr="A picture containing building, outdoor, dome, decorated&#10;&#10;Description automatically generated">
            <a:extLst>
              <a:ext uri="{FF2B5EF4-FFF2-40B4-BE49-F238E27FC236}">
                <a16:creationId xmlns:a16="http://schemas.microsoft.com/office/drawing/2014/main" id="{4B1C7FAA-C0D8-49A8-A513-C43D19F5B79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441409" y="4101928"/>
            <a:ext cx="2432000" cy="1368000"/>
          </a:xfrm>
          <a:prstGeom prst="rect">
            <a:avLst/>
          </a:prstGeom>
        </p:spPr>
      </p:pic>
      <p:pic>
        <p:nvPicPr>
          <p:cNvPr id="42" name="Picture 41" descr="A picture containing colorful, several&#10;&#10;Description automatically generated">
            <a:extLst>
              <a:ext uri="{FF2B5EF4-FFF2-40B4-BE49-F238E27FC236}">
                <a16:creationId xmlns:a16="http://schemas.microsoft.com/office/drawing/2014/main" id="{57226588-AAEA-475C-8768-7C5ADE7BE54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914" y="-5080"/>
            <a:ext cx="2432000" cy="1368000"/>
          </a:xfrm>
          <a:prstGeom prst="rect">
            <a:avLst/>
          </a:prstGeom>
        </p:spPr>
      </p:pic>
      <p:pic>
        <p:nvPicPr>
          <p:cNvPr id="43" name="Picture 42" descr="A picture containing person, colorful&#10;&#10;Description automatically generated">
            <a:extLst>
              <a:ext uri="{FF2B5EF4-FFF2-40B4-BE49-F238E27FC236}">
                <a16:creationId xmlns:a16="http://schemas.microsoft.com/office/drawing/2014/main" id="{27D2A61C-3226-4B63-AB04-19401A9278A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448559" y="1371494"/>
            <a:ext cx="2432000" cy="1368000"/>
          </a:xfrm>
          <a:prstGeom prst="rect">
            <a:avLst/>
          </a:prstGeom>
        </p:spPr>
      </p:pic>
      <p:pic>
        <p:nvPicPr>
          <p:cNvPr id="44" name="Picture 43" descr="A picture containing mask&#10;&#10;Description automatically generated">
            <a:extLst>
              <a:ext uri="{FF2B5EF4-FFF2-40B4-BE49-F238E27FC236}">
                <a16:creationId xmlns:a16="http://schemas.microsoft.com/office/drawing/2014/main" id="{3C7FFEC5-2BB9-4F99-AFC4-1C1B959283D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896644" y="5502872"/>
            <a:ext cx="2432000" cy="1368000"/>
          </a:xfrm>
          <a:prstGeom prst="rect">
            <a:avLst/>
          </a:prstGeom>
        </p:spPr>
      </p:pic>
      <p:pic>
        <p:nvPicPr>
          <p:cNvPr id="45" name="Picture 44">
            <a:extLst>
              <a:ext uri="{FF2B5EF4-FFF2-40B4-BE49-F238E27FC236}">
                <a16:creationId xmlns:a16="http://schemas.microsoft.com/office/drawing/2014/main" id="{295FF56A-6F31-4CF6-B5DA-16D5C6B6A03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313815" y="2734839"/>
            <a:ext cx="2432000" cy="1368000"/>
          </a:xfrm>
          <a:prstGeom prst="rect">
            <a:avLst/>
          </a:prstGeom>
        </p:spPr>
      </p:pic>
      <p:pic>
        <p:nvPicPr>
          <p:cNvPr id="46" name="Picture 45" descr="A picture containing outdoor, person, building, ground&#10;&#10;Description automatically generated">
            <a:extLst>
              <a:ext uri="{FF2B5EF4-FFF2-40B4-BE49-F238E27FC236}">
                <a16:creationId xmlns:a16="http://schemas.microsoft.com/office/drawing/2014/main" id="{AB951F0D-E49C-47A5-A9AE-98CD7E15399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902" y="4109166"/>
            <a:ext cx="2432000" cy="1368000"/>
          </a:xfrm>
          <a:prstGeom prst="rect">
            <a:avLst/>
          </a:prstGeom>
        </p:spPr>
      </p:pic>
      <p:pic>
        <p:nvPicPr>
          <p:cNvPr id="47" name="Picture 46" descr="A picture containing nature, colorful, overlooking&#10;&#10;Description automatically generated">
            <a:extLst>
              <a:ext uri="{FF2B5EF4-FFF2-40B4-BE49-F238E27FC236}">
                <a16:creationId xmlns:a16="http://schemas.microsoft.com/office/drawing/2014/main" id="{A5194BDF-046B-47FD-939B-D2B9706417E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319422" y="4116600"/>
            <a:ext cx="2432000" cy="1368000"/>
          </a:xfrm>
          <a:prstGeom prst="rect">
            <a:avLst/>
          </a:prstGeom>
        </p:spPr>
      </p:pic>
      <p:pic>
        <p:nvPicPr>
          <p:cNvPr id="48" name="Picture 47">
            <a:extLst>
              <a:ext uri="{FF2B5EF4-FFF2-40B4-BE49-F238E27FC236}">
                <a16:creationId xmlns:a16="http://schemas.microsoft.com/office/drawing/2014/main" id="{8ED00BF8-61E2-4383-8735-2B408C8640A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2443224" y="2756191"/>
            <a:ext cx="2432000" cy="1368000"/>
          </a:xfrm>
          <a:prstGeom prst="rect">
            <a:avLst/>
          </a:prstGeom>
        </p:spPr>
      </p:pic>
      <p:pic>
        <p:nvPicPr>
          <p:cNvPr id="49" name="Picture 48" descr="A picture containing food, table, dish, pizza&#10;&#10;Description automatically generated">
            <a:extLst>
              <a:ext uri="{FF2B5EF4-FFF2-40B4-BE49-F238E27FC236}">
                <a16:creationId xmlns:a16="http://schemas.microsoft.com/office/drawing/2014/main" id="{7722F144-A3AB-4649-84D2-E883002CA422}"/>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075" y="2724914"/>
            <a:ext cx="2432000" cy="1368000"/>
          </a:xfrm>
          <a:prstGeom prst="rect">
            <a:avLst/>
          </a:prstGeom>
        </p:spPr>
      </p:pic>
      <p:pic>
        <p:nvPicPr>
          <p:cNvPr id="50" name="Picture 49" descr="A table full of food&#10;&#10;Description automatically generated with medium confidence">
            <a:extLst>
              <a:ext uri="{FF2B5EF4-FFF2-40B4-BE49-F238E27FC236}">
                <a16:creationId xmlns:a16="http://schemas.microsoft.com/office/drawing/2014/main" id="{72D172E6-949E-4B15-A58D-04B93B343E3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189" y="5481043"/>
            <a:ext cx="2432000" cy="1368000"/>
          </a:xfrm>
          <a:prstGeom prst="rect">
            <a:avLst/>
          </a:prstGeom>
        </p:spPr>
      </p:pic>
      <p:pic>
        <p:nvPicPr>
          <p:cNvPr id="51" name="Picture 50" descr="A picture containing indoor, wall, person, floor&#10;&#10;Description automatically generated">
            <a:extLst>
              <a:ext uri="{FF2B5EF4-FFF2-40B4-BE49-F238E27FC236}">
                <a16:creationId xmlns:a16="http://schemas.microsoft.com/office/drawing/2014/main" id="{941DEE16-CE6D-4096-B2D4-F06BAF3DF310}"/>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9753219" y="1398201"/>
            <a:ext cx="2432000" cy="1368000"/>
          </a:xfrm>
          <a:prstGeom prst="rect">
            <a:avLst/>
          </a:prstGeom>
        </p:spPr>
      </p:pic>
      <p:pic>
        <p:nvPicPr>
          <p:cNvPr id="52" name="Picture 51" descr="A group of people sitting at a table writing on paper&#10;&#10;Description automatically generated with low confidence">
            <a:extLst>
              <a:ext uri="{FF2B5EF4-FFF2-40B4-BE49-F238E27FC236}">
                <a16:creationId xmlns:a16="http://schemas.microsoft.com/office/drawing/2014/main" id="{D951F008-DAEC-4184-95A3-B816E79607B9}"/>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t="-154"/>
          <a:stretch/>
        </p:blipFill>
        <p:spPr>
          <a:xfrm>
            <a:off x="4874044" y="4108212"/>
            <a:ext cx="2432000" cy="1368000"/>
          </a:xfrm>
          <a:prstGeom prst="rect">
            <a:avLst/>
          </a:prstGeom>
        </p:spPr>
      </p:pic>
      <p:pic>
        <p:nvPicPr>
          <p:cNvPr id="53" name="Picture 52" descr="A group of people sitting on steps&#10;&#10;Description automatically generated with medium confidence">
            <a:extLst>
              <a:ext uri="{FF2B5EF4-FFF2-40B4-BE49-F238E27FC236}">
                <a16:creationId xmlns:a16="http://schemas.microsoft.com/office/drawing/2014/main" id="{7F02AD37-7695-4FB8-B801-9A44DB107E6B}"/>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7334400" y="8707"/>
            <a:ext cx="2415772" cy="1358872"/>
          </a:xfrm>
          <a:prstGeom prst="rect">
            <a:avLst/>
          </a:prstGeom>
        </p:spPr>
      </p:pic>
      <p:pic>
        <p:nvPicPr>
          <p:cNvPr id="54" name="Picture 53" descr="A picture containing person, colorful&#10;&#10;Description automatically generated">
            <a:extLst>
              <a:ext uri="{FF2B5EF4-FFF2-40B4-BE49-F238E27FC236}">
                <a16:creationId xmlns:a16="http://schemas.microsoft.com/office/drawing/2014/main" id="{2678CCF7-1B2D-4FEB-A8F6-15361A52E44E}"/>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4883199" y="7940"/>
            <a:ext cx="2432000" cy="1368000"/>
          </a:xfrm>
          <a:prstGeom prst="rect">
            <a:avLst/>
          </a:prstGeom>
        </p:spPr>
      </p:pic>
      <p:pic>
        <p:nvPicPr>
          <p:cNvPr id="55" name="Picture 54" descr="A picture containing person, wearing, dressed, coat&#10;&#10;Description automatically generated">
            <a:extLst>
              <a:ext uri="{FF2B5EF4-FFF2-40B4-BE49-F238E27FC236}">
                <a16:creationId xmlns:a16="http://schemas.microsoft.com/office/drawing/2014/main" id="{98999700-D94F-46D7-B204-239A382E80C9}"/>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7321651" y="1376706"/>
            <a:ext cx="2432000" cy="1368000"/>
          </a:xfrm>
          <a:prstGeom prst="rect">
            <a:avLst/>
          </a:prstGeom>
        </p:spPr>
      </p:pic>
      <p:pic>
        <p:nvPicPr>
          <p:cNvPr id="56" name="Picture 55" descr="A couple of women posing for the camera&#10;&#10;Description automatically generated with low confidence">
            <a:extLst>
              <a:ext uri="{FF2B5EF4-FFF2-40B4-BE49-F238E27FC236}">
                <a16:creationId xmlns:a16="http://schemas.microsoft.com/office/drawing/2014/main" id="{AA21812C-A92A-438C-8598-5DF14C672F1E}"/>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4893043" y="2759404"/>
            <a:ext cx="2432000" cy="1368000"/>
          </a:xfrm>
          <a:prstGeom prst="rect">
            <a:avLst/>
          </a:prstGeom>
        </p:spPr>
      </p:pic>
      <p:pic>
        <p:nvPicPr>
          <p:cNvPr id="57" name="Picture 56" descr="A picture containing outdoor, person, clothing, dressed&#10;&#10;Description automatically generated">
            <a:extLst>
              <a:ext uri="{FF2B5EF4-FFF2-40B4-BE49-F238E27FC236}">
                <a16:creationId xmlns:a16="http://schemas.microsoft.com/office/drawing/2014/main" id="{CF1F89B2-5F7D-4E2A-BF52-68A81F0FD72F}"/>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9760000" y="-1480"/>
            <a:ext cx="2432000" cy="1368000"/>
          </a:xfrm>
          <a:prstGeom prst="rect">
            <a:avLst/>
          </a:prstGeom>
        </p:spPr>
      </p:pic>
      <p:pic>
        <p:nvPicPr>
          <p:cNvPr id="58" name="Picture 57" descr="A person singing into a microphone&#10;&#10;Description automatically generated">
            <a:extLst>
              <a:ext uri="{FF2B5EF4-FFF2-40B4-BE49-F238E27FC236}">
                <a16:creationId xmlns:a16="http://schemas.microsoft.com/office/drawing/2014/main" id="{BF864E73-400C-4431-A3DB-E0F20257E847}"/>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1006" y="1374646"/>
            <a:ext cx="2432000" cy="1368000"/>
          </a:xfrm>
          <a:prstGeom prst="rect">
            <a:avLst/>
          </a:prstGeom>
        </p:spPr>
      </p:pic>
      <p:pic>
        <p:nvPicPr>
          <p:cNvPr id="59" name="Picture 58" descr="A person playing a guitar&#10;&#10;Description automatically generated with medium confidence">
            <a:extLst>
              <a:ext uri="{FF2B5EF4-FFF2-40B4-BE49-F238E27FC236}">
                <a16:creationId xmlns:a16="http://schemas.microsoft.com/office/drawing/2014/main" id="{4F82E076-68EA-4288-85D6-EE05ADDE870E}"/>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7322076" y="5486400"/>
            <a:ext cx="2432000" cy="1368000"/>
          </a:xfrm>
          <a:prstGeom prst="rect">
            <a:avLst/>
          </a:prstGeom>
        </p:spPr>
      </p:pic>
      <p:pic>
        <p:nvPicPr>
          <p:cNvPr id="60" name="Picture 59" descr="A picture containing person, yellow&#10;&#10;Description automatically generated">
            <a:extLst>
              <a:ext uri="{FF2B5EF4-FFF2-40B4-BE49-F238E27FC236}">
                <a16:creationId xmlns:a16="http://schemas.microsoft.com/office/drawing/2014/main" id="{28A7B9DB-A249-4334-93B5-6784BDC812BE}"/>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2432000" y="-5080"/>
            <a:ext cx="2432000" cy="1368000"/>
          </a:xfrm>
          <a:prstGeom prst="rect">
            <a:avLst/>
          </a:prstGeom>
        </p:spPr>
      </p:pic>
      <p:pic>
        <p:nvPicPr>
          <p:cNvPr id="61" name="Picture 60" descr="A picture containing person, bed&#10;&#10;Description automatically generated">
            <a:extLst>
              <a:ext uri="{FF2B5EF4-FFF2-40B4-BE49-F238E27FC236}">
                <a16:creationId xmlns:a16="http://schemas.microsoft.com/office/drawing/2014/main" id="{F426FF02-E85E-4011-B3AB-70F6DFB09A6B}"/>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2450566" y="5499272"/>
            <a:ext cx="2432000" cy="1368000"/>
          </a:xfrm>
          <a:prstGeom prst="rect">
            <a:avLst/>
          </a:prstGeom>
        </p:spPr>
      </p:pic>
      <p:grpSp>
        <p:nvGrpSpPr>
          <p:cNvPr id="62" name="Group 61">
            <a:extLst>
              <a:ext uri="{FF2B5EF4-FFF2-40B4-BE49-F238E27FC236}">
                <a16:creationId xmlns:a16="http://schemas.microsoft.com/office/drawing/2014/main" id="{692AB7AB-2458-473D-B814-296AD104A9AC}"/>
              </a:ext>
            </a:extLst>
          </p:cNvPr>
          <p:cNvGrpSpPr/>
          <p:nvPr/>
        </p:nvGrpSpPr>
        <p:grpSpPr>
          <a:xfrm>
            <a:off x="0" y="0"/>
            <a:ext cx="12192000" cy="6858000"/>
            <a:chOff x="0" y="0"/>
            <a:chExt cx="12192000" cy="6858000"/>
          </a:xfrm>
        </p:grpSpPr>
        <p:sp>
          <p:nvSpPr>
            <p:cNvPr id="35" name="Rectangle 34">
              <a:extLst>
                <a:ext uri="{FF2B5EF4-FFF2-40B4-BE49-F238E27FC236}">
                  <a16:creationId xmlns:a16="http://schemas.microsoft.com/office/drawing/2014/main" id="{AF1DB53D-7DB6-4B95-9B55-5B10828C16F9}"/>
                </a:ext>
              </a:extLst>
            </p:cNvPr>
            <p:cNvSpPr/>
            <p:nvPr/>
          </p:nvSpPr>
          <p:spPr>
            <a:xfrm>
              <a:off x="7315199" y="2733039"/>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4" name="Rectangle 33">
              <a:extLst>
                <a:ext uri="{FF2B5EF4-FFF2-40B4-BE49-F238E27FC236}">
                  <a16:creationId xmlns:a16="http://schemas.microsoft.com/office/drawing/2014/main" id="{0A1E201A-3D69-4EFE-ABB3-EDCA6CE440F6}"/>
                </a:ext>
              </a:extLst>
            </p:cNvPr>
            <p:cNvSpPr/>
            <p:nvPr/>
          </p:nvSpPr>
          <p:spPr>
            <a:xfrm>
              <a:off x="2438400" y="137668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 name="Rectangle 10">
              <a:extLst>
                <a:ext uri="{FF2B5EF4-FFF2-40B4-BE49-F238E27FC236}">
                  <a16:creationId xmlns:a16="http://schemas.microsoft.com/office/drawing/2014/main" id="{176CD6D5-7B75-4F8F-9B6C-17BDEDCDB40C}"/>
                </a:ext>
              </a:extLst>
            </p:cNvPr>
            <p:cNvSpPr/>
            <p:nvPr/>
          </p:nvSpPr>
          <p:spPr>
            <a:xfrm>
              <a:off x="48768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Rectangle 11">
              <a:extLst>
                <a:ext uri="{FF2B5EF4-FFF2-40B4-BE49-F238E27FC236}">
                  <a16:creationId xmlns:a16="http://schemas.microsoft.com/office/drawing/2014/main" id="{64B9AB9B-61B9-4081-9197-D3ABF82BCC1D}"/>
                </a:ext>
              </a:extLst>
            </p:cNvPr>
            <p:cNvSpPr/>
            <p:nvPr/>
          </p:nvSpPr>
          <p:spPr>
            <a:xfrm>
              <a:off x="73152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Rectangle 12">
              <a:extLst>
                <a:ext uri="{FF2B5EF4-FFF2-40B4-BE49-F238E27FC236}">
                  <a16:creationId xmlns:a16="http://schemas.microsoft.com/office/drawing/2014/main" id="{70F047AB-DA15-48C9-9A56-4104C209A5FE}"/>
                </a:ext>
              </a:extLst>
            </p:cNvPr>
            <p:cNvSpPr/>
            <p:nvPr/>
          </p:nvSpPr>
          <p:spPr>
            <a:xfrm>
              <a:off x="97536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13">
              <a:extLst>
                <a:ext uri="{FF2B5EF4-FFF2-40B4-BE49-F238E27FC236}">
                  <a16:creationId xmlns:a16="http://schemas.microsoft.com/office/drawing/2014/main" id="{D4A63C88-F870-4B8E-A340-579322060DD4}"/>
                </a:ext>
              </a:extLst>
            </p:cNvPr>
            <p:cNvSpPr/>
            <p:nvPr/>
          </p:nvSpPr>
          <p:spPr>
            <a:xfrm>
              <a:off x="24384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Rectangle 14">
              <a:extLst>
                <a:ext uri="{FF2B5EF4-FFF2-40B4-BE49-F238E27FC236}">
                  <a16:creationId xmlns:a16="http://schemas.microsoft.com/office/drawing/2014/main" id="{E6C50CE6-0EE6-487F-8C39-A1700833783E}"/>
                </a:ext>
              </a:extLst>
            </p:cNvPr>
            <p:cNvSpPr/>
            <p:nvPr/>
          </p:nvSpPr>
          <p:spPr>
            <a:xfrm>
              <a:off x="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6" name="Rectangle 15">
              <a:extLst>
                <a:ext uri="{FF2B5EF4-FFF2-40B4-BE49-F238E27FC236}">
                  <a16:creationId xmlns:a16="http://schemas.microsoft.com/office/drawing/2014/main" id="{C4350C1D-44B6-43D7-B3D5-128482D9C682}"/>
                </a:ext>
              </a:extLst>
            </p:cNvPr>
            <p:cNvSpPr/>
            <p:nvPr/>
          </p:nvSpPr>
          <p:spPr>
            <a:xfrm>
              <a:off x="487680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Rectangle 16">
              <a:extLst>
                <a:ext uri="{FF2B5EF4-FFF2-40B4-BE49-F238E27FC236}">
                  <a16:creationId xmlns:a16="http://schemas.microsoft.com/office/drawing/2014/main" id="{E27BF02B-BAFA-4D72-844A-5AE365B1460F}"/>
                </a:ext>
              </a:extLst>
            </p:cNvPr>
            <p:cNvSpPr/>
            <p:nvPr/>
          </p:nvSpPr>
          <p:spPr>
            <a:xfrm>
              <a:off x="731520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a:extLst>
                <a:ext uri="{FF2B5EF4-FFF2-40B4-BE49-F238E27FC236}">
                  <a16:creationId xmlns:a16="http://schemas.microsoft.com/office/drawing/2014/main" id="{F2176785-3640-490E-8EBC-0E79C4551226}"/>
                </a:ext>
              </a:extLst>
            </p:cNvPr>
            <p:cNvSpPr/>
            <p:nvPr/>
          </p:nvSpPr>
          <p:spPr>
            <a:xfrm>
              <a:off x="975360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Rectangle 18">
              <a:extLst>
                <a:ext uri="{FF2B5EF4-FFF2-40B4-BE49-F238E27FC236}">
                  <a16:creationId xmlns:a16="http://schemas.microsoft.com/office/drawing/2014/main" id="{5983185C-65B2-4E15-9C51-81509D12719F}"/>
                </a:ext>
              </a:extLst>
            </p:cNvPr>
            <p:cNvSpPr/>
            <p:nvPr/>
          </p:nvSpPr>
          <p:spPr>
            <a:xfrm>
              <a:off x="243840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0" name="Rectangle 19">
              <a:extLst>
                <a:ext uri="{FF2B5EF4-FFF2-40B4-BE49-F238E27FC236}">
                  <a16:creationId xmlns:a16="http://schemas.microsoft.com/office/drawing/2014/main" id="{4576E003-6F1F-487C-A881-9B2409C87C04}"/>
                </a:ext>
              </a:extLst>
            </p:cNvPr>
            <p:cNvSpPr/>
            <p:nvPr/>
          </p:nvSpPr>
          <p:spPr>
            <a:xfrm>
              <a:off x="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Rectangle 20">
              <a:extLst>
                <a:ext uri="{FF2B5EF4-FFF2-40B4-BE49-F238E27FC236}">
                  <a16:creationId xmlns:a16="http://schemas.microsoft.com/office/drawing/2014/main" id="{89F5BB0F-D2A3-4F67-B2A3-FF5B9D9EC042}"/>
                </a:ext>
              </a:extLst>
            </p:cNvPr>
            <p:cNvSpPr/>
            <p:nvPr/>
          </p:nvSpPr>
          <p:spPr>
            <a:xfrm>
              <a:off x="487680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2" name="Rectangle 21">
              <a:extLst>
                <a:ext uri="{FF2B5EF4-FFF2-40B4-BE49-F238E27FC236}">
                  <a16:creationId xmlns:a16="http://schemas.microsoft.com/office/drawing/2014/main" id="{BE03E870-23FC-471E-B3E4-A2C0A1E3838C}"/>
                </a:ext>
              </a:extLst>
            </p:cNvPr>
            <p:cNvSpPr/>
            <p:nvPr/>
          </p:nvSpPr>
          <p:spPr>
            <a:xfrm>
              <a:off x="7315200" y="4109720"/>
              <a:ext cx="2438400" cy="137668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3" name="Rectangle 22">
              <a:extLst>
                <a:ext uri="{FF2B5EF4-FFF2-40B4-BE49-F238E27FC236}">
                  <a16:creationId xmlns:a16="http://schemas.microsoft.com/office/drawing/2014/main" id="{459F943C-A136-46A2-86C5-D9C23B4BDEDC}"/>
                </a:ext>
              </a:extLst>
            </p:cNvPr>
            <p:cNvSpPr/>
            <p:nvPr/>
          </p:nvSpPr>
          <p:spPr>
            <a:xfrm>
              <a:off x="975360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4" name="Rectangle 23">
              <a:extLst>
                <a:ext uri="{FF2B5EF4-FFF2-40B4-BE49-F238E27FC236}">
                  <a16:creationId xmlns:a16="http://schemas.microsoft.com/office/drawing/2014/main" id="{117FD114-693B-4414-BF6C-EC8A2FBE4273}"/>
                </a:ext>
              </a:extLst>
            </p:cNvPr>
            <p:cNvSpPr/>
            <p:nvPr/>
          </p:nvSpPr>
          <p:spPr>
            <a:xfrm>
              <a:off x="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5" name="Rectangle 24">
              <a:extLst>
                <a:ext uri="{FF2B5EF4-FFF2-40B4-BE49-F238E27FC236}">
                  <a16:creationId xmlns:a16="http://schemas.microsoft.com/office/drawing/2014/main" id="{EB650A15-1B4F-4CD9-9FC9-03913BE4891E}"/>
                </a:ext>
              </a:extLst>
            </p:cNvPr>
            <p:cNvSpPr/>
            <p:nvPr/>
          </p:nvSpPr>
          <p:spPr>
            <a:xfrm>
              <a:off x="487680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6" name="Rectangle 25">
              <a:extLst>
                <a:ext uri="{FF2B5EF4-FFF2-40B4-BE49-F238E27FC236}">
                  <a16:creationId xmlns:a16="http://schemas.microsoft.com/office/drawing/2014/main" id="{6B7449CE-B405-4C49-979D-BF4E27210050}"/>
                </a:ext>
              </a:extLst>
            </p:cNvPr>
            <p:cNvSpPr/>
            <p:nvPr/>
          </p:nvSpPr>
          <p:spPr>
            <a:xfrm>
              <a:off x="975360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7" name="Rectangle 26">
              <a:extLst>
                <a:ext uri="{FF2B5EF4-FFF2-40B4-BE49-F238E27FC236}">
                  <a16:creationId xmlns:a16="http://schemas.microsoft.com/office/drawing/2014/main" id="{CD9B74AC-1FD7-4ACC-92A3-B2A93E54CF1B}"/>
                </a:ext>
              </a:extLst>
            </p:cNvPr>
            <p:cNvSpPr/>
            <p:nvPr/>
          </p:nvSpPr>
          <p:spPr>
            <a:xfrm>
              <a:off x="243840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8" name="Rectangle 27">
              <a:extLst>
                <a:ext uri="{FF2B5EF4-FFF2-40B4-BE49-F238E27FC236}">
                  <a16:creationId xmlns:a16="http://schemas.microsoft.com/office/drawing/2014/main" id="{051B633B-5400-43BD-B8F8-A0AE4AF95B02}"/>
                </a:ext>
              </a:extLst>
            </p:cNvPr>
            <p:cNvSpPr/>
            <p:nvPr/>
          </p:nvSpPr>
          <p:spPr>
            <a:xfrm>
              <a:off x="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9" name="Rectangle 28">
              <a:extLst>
                <a:ext uri="{FF2B5EF4-FFF2-40B4-BE49-F238E27FC236}">
                  <a16:creationId xmlns:a16="http://schemas.microsoft.com/office/drawing/2014/main" id="{BED0147B-A189-4DD9-ABEB-AB98163A30B8}"/>
                </a:ext>
              </a:extLst>
            </p:cNvPr>
            <p:cNvSpPr/>
            <p:nvPr/>
          </p:nvSpPr>
          <p:spPr>
            <a:xfrm>
              <a:off x="48768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0" name="Rectangle 29">
              <a:extLst>
                <a:ext uri="{FF2B5EF4-FFF2-40B4-BE49-F238E27FC236}">
                  <a16:creationId xmlns:a16="http://schemas.microsoft.com/office/drawing/2014/main" id="{44B63496-D0E7-4CC1-BD97-A4B6BAB527AA}"/>
                </a:ext>
              </a:extLst>
            </p:cNvPr>
            <p:cNvSpPr/>
            <p:nvPr/>
          </p:nvSpPr>
          <p:spPr>
            <a:xfrm>
              <a:off x="73152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1" name="Rectangle 30">
              <a:extLst>
                <a:ext uri="{FF2B5EF4-FFF2-40B4-BE49-F238E27FC236}">
                  <a16:creationId xmlns:a16="http://schemas.microsoft.com/office/drawing/2014/main" id="{D27A0DFE-4779-43CD-8334-B3AB581AD7B7}"/>
                </a:ext>
              </a:extLst>
            </p:cNvPr>
            <p:cNvSpPr/>
            <p:nvPr/>
          </p:nvSpPr>
          <p:spPr>
            <a:xfrm>
              <a:off x="97536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2" name="Rectangle 31">
              <a:extLst>
                <a:ext uri="{FF2B5EF4-FFF2-40B4-BE49-F238E27FC236}">
                  <a16:creationId xmlns:a16="http://schemas.microsoft.com/office/drawing/2014/main" id="{05C24F50-AE74-4B13-BAE3-B207FF9BC00E}"/>
                </a:ext>
              </a:extLst>
            </p:cNvPr>
            <p:cNvSpPr/>
            <p:nvPr/>
          </p:nvSpPr>
          <p:spPr>
            <a:xfrm>
              <a:off x="24384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3" name="Rectangle 32">
              <a:extLst>
                <a:ext uri="{FF2B5EF4-FFF2-40B4-BE49-F238E27FC236}">
                  <a16:creationId xmlns:a16="http://schemas.microsoft.com/office/drawing/2014/main" id="{53D67450-A495-4A3C-B5F2-12F5CFEFFEF4}"/>
                </a:ext>
              </a:extLst>
            </p:cNvPr>
            <p:cNvSpPr/>
            <p:nvPr/>
          </p:nvSpPr>
          <p:spPr>
            <a:xfrm>
              <a:off x="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64" name="20% darkener">
            <a:extLst>
              <a:ext uri="{FF2B5EF4-FFF2-40B4-BE49-F238E27FC236}">
                <a16:creationId xmlns:a16="http://schemas.microsoft.com/office/drawing/2014/main" id="{5740E94B-ABBC-473E-AD1D-3259A38F2369}"/>
              </a:ext>
            </a:extLst>
          </p:cNvPr>
          <p:cNvSpPr/>
          <p:nvPr/>
        </p:nvSpPr>
        <p:spPr>
          <a:xfrm>
            <a:off x="-60960" y="-66040"/>
            <a:ext cx="2499309" cy="70154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 name="Title 1">
            <a:extLst>
              <a:ext uri="{FF2B5EF4-FFF2-40B4-BE49-F238E27FC236}">
                <a16:creationId xmlns:a16="http://schemas.microsoft.com/office/drawing/2014/main" id="{80701B37-1CA6-4A69-A166-0C6FB3AE9EDB}"/>
              </a:ext>
            </a:extLst>
          </p:cNvPr>
          <p:cNvSpPr txBox="1">
            <a:spLocks/>
          </p:cNvSpPr>
          <p:nvPr/>
        </p:nvSpPr>
        <p:spPr>
          <a:xfrm>
            <a:off x="508000" y="3105573"/>
            <a:ext cx="11176000" cy="8043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Calibri" panose="020F0502020204030204" pitchFamily="34" charset="0"/>
                <a:ea typeface="Calibri" panose="020F0502020204030204" pitchFamily="34" charset="0"/>
              </a:rPr>
              <a:t>Preference for oral communication</a:t>
            </a:r>
            <a:endParaRPr lang="en-US" sz="4000" dirty="0">
              <a:latin typeface="Calibri" panose="020F0502020204030204" pitchFamily="34" charset="0"/>
              <a:ea typeface="Calibri" panose="020F0502020204030204" pitchFamily="34" charset="0"/>
            </a:endParaRPr>
          </a:p>
        </p:txBody>
      </p:sp>
      <p:sp>
        <p:nvSpPr>
          <p:cNvPr id="5" name="Title 1">
            <a:extLst>
              <a:ext uri="{FF2B5EF4-FFF2-40B4-BE49-F238E27FC236}">
                <a16:creationId xmlns:a16="http://schemas.microsoft.com/office/drawing/2014/main" id="{010AB048-A56D-4A12-B9ED-800C1D193965}"/>
              </a:ext>
            </a:extLst>
          </p:cNvPr>
          <p:cNvSpPr txBox="1">
            <a:spLocks/>
          </p:cNvSpPr>
          <p:nvPr/>
        </p:nvSpPr>
        <p:spPr>
          <a:xfrm>
            <a:off x="507999" y="380846"/>
            <a:ext cx="11336867" cy="2743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10000" b="1" dirty="0">
                <a:latin typeface="Calibri" panose="020F0502020204030204" pitchFamily="34" charset="0"/>
              </a:rPr>
              <a:t>ORALITY</a:t>
            </a:r>
          </a:p>
        </p:txBody>
      </p:sp>
      <p:sp>
        <p:nvSpPr>
          <p:cNvPr id="8" name="Oval 7">
            <a:extLst>
              <a:ext uri="{FF2B5EF4-FFF2-40B4-BE49-F238E27FC236}">
                <a16:creationId xmlns:a16="http://schemas.microsoft.com/office/drawing/2014/main" id="{C6E14703-9C99-4CCE-A354-B81EC2A1AA78}"/>
              </a:ext>
            </a:extLst>
          </p:cNvPr>
          <p:cNvSpPr/>
          <p:nvPr/>
        </p:nvSpPr>
        <p:spPr>
          <a:xfrm>
            <a:off x="6865657" y="1609781"/>
            <a:ext cx="211667" cy="2116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3" name="Title 80">
            <a:extLst>
              <a:ext uri="{FF2B5EF4-FFF2-40B4-BE49-F238E27FC236}">
                <a16:creationId xmlns:a16="http://schemas.microsoft.com/office/drawing/2014/main" id="{33C266A4-74C9-417A-BD27-88394A2B9390}"/>
              </a:ext>
            </a:extLst>
          </p:cNvPr>
          <p:cNvSpPr txBox="1">
            <a:spLocks/>
          </p:cNvSpPr>
          <p:nvPr/>
        </p:nvSpPr>
        <p:spPr>
          <a:xfrm>
            <a:off x="2427811" y="1259840"/>
            <a:ext cx="6602536" cy="45521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8700" b="1" spc="-100" dirty="0">
                <a:effectLst>
                  <a:outerShdw blurRad="63500" sx="102000" sy="102000" algn="ctr" rotWithShape="0">
                    <a:prstClr val="black">
                      <a:alpha val="40000"/>
                    </a:prstClr>
                  </a:outerShdw>
                </a:effectLst>
                <a:latin typeface="Calibri" panose="020F0502020204030204" pitchFamily="34" charset="0"/>
              </a:rPr>
              <a:t>80</a:t>
            </a:r>
          </a:p>
        </p:txBody>
      </p:sp>
      <p:pic>
        <p:nvPicPr>
          <p:cNvPr id="66" name="Graphic 65" descr="Heart outline">
            <a:extLst>
              <a:ext uri="{FF2B5EF4-FFF2-40B4-BE49-F238E27FC236}">
                <a16:creationId xmlns:a16="http://schemas.microsoft.com/office/drawing/2014/main" id="{422019C8-EA3B-4C13-B81A-AC87DF45CA42}"/>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2219960" y="-447040"/>
            <a:ext cx="7752080" cy="7752080"/>
          </a:xfrm>
          <a:prstGeom prst="rect">
            <a:avLst/>
          </a:prstGeom>
          <a:effectLst>
            <a:outerShdw blurRad="63500" sx="102000" sy="102000" algn="ctr" rotWithShape="0">
              <a:prstClr val="black">
                <a:alpha val="40000"/>
              </a:prstClr>
            </a:outerShdw>
          </a:effectLst>
        </p:spPr>
      </p:pic>
      <p:sp>
        <p:nvSpPr>
          <p:cNvPr id="67" name="Title 100">
            <a:extLst>
              <a:ext uri="{FF2B5EF4-FFF2-40B4-BE49-F238E27FC236}">
                <a16:creationId xmlns:a16="http://schemas.microsoft.com/office/drawing/2014/main" id="{19547883-A5E6-4E53-BD2E-90F4DA4B7977}"/>
              </a:ext>
            </a:extLst>
          </p:cNvPr>
          <p:cNvSpPr txBox="1">
            <a:spLocks/>
          </p:cNvSpPr>
          <p:nvPr/>
        </p:nvSpPr>
        <p:spPr>
          <a:xfrm>
            <a:off x="762868" y="1256240"/>
            <a:ext cx="8101878" cy="45521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8700" b="1" spc="-100" dirty="0">
                <a:effectLst>
                  <a:outerShdw blurRad="63500" sx="102000" sy="102000" algn="ctr" rotWithShape="0">
                    <a:prstClr val="black">
                      <a:alpha val="40000"/>
                    </a:prstClr>
                  </a:outerShdw>
                </a:effectLst>
                <a:latin typeface="Calibri" panose="020F0502020204030204" pitchFamily="34" charset="0"/>
              </a:rPr>
              <a:t>100</a:t>
            </a:r>
          </a:p>
        </p:txBody>
      </p:sp>
      <p:sp>
        <p:nvSpPr>
          <p:cNvPr id="65" name="Title 1/100">
            <a:extLst>
              <a:ext uri="{FF2B5EF4-FFF2-40B4-BE49-F238E27FC236}">
                <a16:creationId xmlns:a16="http://schemas.microsoft.com/office/drawing/2014/main" id="{D7876B99-A6CF-4749-93BF-8E517092C3B4}"/>
              </a:ext>
            </a:extLst>
          </p:cNvPr>
          <p:cNvSpPr txBox="1">
            <a:spLocks/>
          </p:cNvSpPr>
          <p:nvPr/>
        </p:nvSpPr>
        <p:spPr>
          <a:xfrm>
            <a:off x="7290234" y="1256240"/>
            <a:ext cx="4901766" cy="45521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8700" b="1" spc="-100" dirty="0">
                <a:effectLst>
                  <a:outerShdw blurRad="63500" sx="102000" sy="102000" algn="ctr" rotWithShape="0">
                    <a:prstClr val="black">
                      <a:alpha val="40000"/>
                    </a:prstClr>
                  </a:outerShdw>
                </a:effectLst>
                <a:latin typeface="Calibri" panose="020F0502020204030204" pitchFamily="34" charset="0"/>
              </a:rPr>
              <a:t>%</a:t>
            </a:r>
          </a:p>
        </p:txBody>
      </p:sp>
    </p:spTree>
    <p:extLst>
      <p:ext uri="{BB962C8B-B14F-4D97-AF65-F5344CB8AC3E}">
        <p14:creationId xmlns:p14="http://schemas.microsoft.com/office/powerpoint/2010/main" val="218364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 fill="hold"/>
                                            <p:tgtEl>
                                              <p:spTgt spid="43"/>
                                            </p:tgtEl>
                                            <p:attrNameLst>
                                              <p:attrName>ppt_w</p:attrName>
                                            </p:attrNameLst>
                                          </p:cBhvr>
                                          <p:tavLst>
                                            <p:tav tm="0">
                                              <p:val>
                                                <p:fltVal val="0"/>
                                              </p:val>
                                            </p:tav>
                                            <p:tav tm="100000">
                                              <p:val>
                                                <p:strVal val="#ppt_w"/>
                                              </p:val>
                                            </p:tav>
                                          </p:tavLst>
                                        </p:anim>
                                        <p:anim calcmode="lin" valueType="num">
                                          <p:cBhvr>
                                            <p:cTn id="8" dur="100" fill="hold"/>
                                            <p:tgtEl>
                                              <p:spTgt spid="43"/>
                                            </p:tgtEl>
                                            <p:attrNameLst>
                                              <p:attrName>ppt_h</p:attrName>
                                            </p:attrNameLst>
                                          </p:cBhvr>
                                          <p:tavLst>
                                            <p:tav tm="0">
                                              <p:val>
                                                <p:fltVal val="0"/>
                                              </p:val>
                                            </p:tav>
                                            <p:tav tm="100000">
                                              <p:val>
                                                <p:strVal val="#ppt_h"/>
                                              </p:val>
                                            </p:tav>
                                          </p:tavLst>
                                        </p:anim>
                                        <p:animEffect transition="in" filter="fade">
                                          <p:cBhvr>
                                            <p:cTn id="9" dur="100"/>
                                            <p:tgtEl>
                                              <p:spTgt spid="43"/>
                                            </p:tgtEl>
                                          </p:cBhvr>
                                        </p:animEffect>
                                      </p:childTnLst>
                                    </p:cTn>
                                  </p:par>
                                </p:childTnLst>
                              </p:cTn>
                            </p:par>
                            <p:par>
                              <p:cTn id="10" fill="hold">
                                <p:stCondLst>
                                  <p:cond delay="100"/>
                                </p:stCondLst>
                                <p:childTnLst>
                                  <p:par>
                                    <p:cTn id="11" presetID="53" presetClass="entr" presetSubtype="16"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100" fill="hold"/>
                                            <p:tgtEl>
                                              <p:spTgt spid="37"/>
                                            </p:tgtEl>
                                            <p:attrNameLst>
                                              <p:attrName>ppt_w</p:attrName>
                                            </p:attrNameLst>
                                          </p:cBhvr>
                                          <p:tavLst>
                                            <p:tav tm="0">
                                              <p:val>
                                                <p:fltVal val="0"/>
                                              </p:val>
                                            </p:tav>
                                            <p:tav tm="100000">
                                              <p:val>
                                                <p:strVal val="#ppt_w"/>
                                              </p:val>
                                            </p:tav>
                                          </p:tavLst>
                                        </p:anim>
                                        <p:anim calcmode="lin" valueType="num">
                                          <p:cBhvr>
                                            <p:cTn id="14" dur="100" fill="hold"/>
                                            <p:tgtEl>
                                              <p:spTgt spid="37"/>
                                            </p:tgtEl>
                                            <p:attrNameLst>
                                              <p:attrName>ppt_h</p:attrName>
                                            </p:attrNameLst>
                                          </p:cBhvr>
                                          <p:tavLst>
                                            <p:tav tm="0">
                                              <p:val>
                                                <p:fltVal val="0"/>
                                              </p:val>
                                            </p:tav>
                                            <p:tav tm="100000">
                                              <p:val>
                                                <p:strVal val="#ppt_h"/>
                                              </p:val>
                                            </p:tav>
                                          </p:tavLst>
                                        </p:anim>
                                        <p:animEffect transition="in" filter="fade">
                                          <p:cBhvr>
                                            <p:cTn id="15" dur="100"/>
                                            <p:tgtEl>
                                              <p:spTgt spid="37"/>
                                            </p:tgtEl>
                                          </p:cBhvr>
                                        </p:animEffect>
                                      </p:childTnLst>
                                    </p:cTn>
                                  </p:par>
                                </p:childTnLst>
                              </p:cTn>
                            </p:par>
                            <p:par>
                              <p:cTn id="16" fill="hold">
                                <p:stCondLst>
                                  <p:cond delay="200"/>
                                </p:stCondLst>
                                <p:childTnLst>
                                  <p:par>
                                    <p:cTn id="17" presetID="53" presetClass="entr" presetSubtype="16"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100" fill="hold"/>
                                            <p:tgtEl>
                                              <p:spTgt spid="55"/>
                                            </p:tgtEl>
                                            <p:attrNameLst>
                                              <p:attrName>ppt_w</p:attrName>
                                            </p:attrNameLst>
                                          </p:cBhvr>
                                          <p:tavLst>
                                            <p:tav tm="0">
                                              <p:val>
                                                <p:fltVal val="0"/>
                                              </p:val>
                                            </p:tav>
                                            <p:tav tm="100000">
                                              <p:val>
                                                <p:strVal val="#ppt_w"/>
                                              </p:val>
                                            </p:tav>
                                          </p:tavLst>
                                        </p:anim>
                                        <p:anim calcmode="lin" valueType="num">
                                          <p:cBhvr>
                                            <p:cTn id="20" dur="100" fill="hold"/>
                                            <p:tgtEl>
                                              <p:spTgt spid="55"/>
                                            </p:tgtEl>
                                            <p:attrNameLst>
                                              <p:attrName>ppt_h</p:attrName>
                                            </p:attrNameLst>
                                          </p:cBhvr>
                                          <p:tavLst>
                                            <p:tav tm="0">
                                              <p:val>
                                                <p:fltVal val="0"/>
                                              </p:val>
                                            </p:tav>
                                            <p:tav tm="100000">
                                              <p:val>
                                                <p:strVal val="#ppt_h"/>
                                              </p:val>
                                            </p:tav>
                                          </p:tavLst>
                                        </p:anim>
                                        <p:animEffect transition="in" filter="fade">
                                          <p:cBhvr>
                                            <p:cTn id="21" dur="100"/>
                                            <p:tgtEl>
                                              <p:spTgt spid="55"/>
                                            </p:tgtEl>
                                          </p:cBhvr>
                                        </p:animEffect>
                                      </p:childTnLst>
                                    </p:cTn>
                                  </p:par>
                                </p:childTnLst>
                              </p:cTn>
                            </p:par>
                            <p:par>
                              <p:cTn id="22" fill="hold">
                                <p:stCondLst>
                                  <p:cond delay="300"/>
                                </p:stCondLst>
                                <p:childTnLst>
                                  <p:par>
                                    <p:cTn id="23" presetID="53" presetClass="entr" presetSubtype="16"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100" fill="hold"/>
                                            <p:tgtEl>
                                              <p:spTgt spid="41"/>
                                            </p:tgtEl>
                                            <p:attrNameLst>
                                              <p:attrName>ppt_w</p:attrName>
                                            </p:attrNameLst>
                                          </p:cBhvr>
                                          <p:tavLst>
                                            <p:tav tm="0">
                                              <p:val>
                                                <p:fltVal val="0"/>
                                              </p:val>
                                            </p:tav>
                                            <p:tav tm="100000">
                                              <p:val>
                                                <p:strVal val="#ppt_w"/>
                                              </p:val>
                                            </p:tav>
                                          </p:tavLst>
                                        </p:anim>
                                        <p:anim calcmode="lin" valueType="num">
                                          <p:cBhvr>
                                            <p:cTn id="26" dur="100" fill="hold"/>
                                            <p:tgtEl>
                                              <p:spTgt spid="41"/>
                                            </p:tgtEl>
                                            <p:attrNameLst>
                                              <p:attrName>ppt_h</p:attrName>
                                            </p:attrNameLst>
                                          </p:cBhvr>
                                          <p:tavLst>
                                            <p:tav tm="0">
                                              <p:val>
                                                <p:fltVal val="0"/>
                                              </p:val>
                                            </p:tav>
                                            <p:tav tm="100000">
                                              <p:val>
                                                <p:strVal val="#ppt_h"/>
                                              </p:val>
                                            </p:tav>
                                          </p:tavLst>
                                        </p:anim>
                                        <p:animEffect transition="in" filter="fade">
                                          <p:cBhvr>
                                            <p:cTn id="27" dur="100"/>
                                            <p:tgtEl>
                                              <p:spTgt spid="41"/>
                                            </p:tgtEl>
                                          </p:cBhvr>
                                        </p:animEffect>
                                      </p:childTnLst>
                                    </p:cTn>
                                  </p:par>
                                </p:childTnLst>
                              </p:cTn>
                            </p:par>
                            <p:par>
                              <p:cTn id="28" fill="hold">
                                <p:stCondLst>
                                  <p:cond delay="400"/>
                                </p:stCondLst>
                                <p:childTnLst>
                                  <p:par>
                                    <p:cTn id="29" presetID="53" presetClass="entr" presetSubtype="16"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p:cTn id="31" dur="100" fill="hold"/>
                                            <p:tgtEl>
                                              <p:spTgt spid="54"/>
                                            </p:tgtEl>
                                            <p:attrNameLst>
                                              <p:attrName>ppt_w</p:attrName>
                                            </p:attrNameLst>
                                          </p:cBhvr>
                                          <p:tavLst>
                                            <p:tav tm="0">
                                              <p:val>
                                                <p:fltVal val="0"/>
                                              </p:val>
                                            </p:tav>
                                            <p:tav tm="100000">
                                              <p:val>
                                                <p:strVal val="#ppt_w"/>
                                              </p:val>
                                            </p:tav>
                                          </p:tavLst>
                                        </p:anim>
                                        <p:anim calcmode="lin" valueType="num">
                                          <p:cBhvr>
                                            <p:cTn id="32" dur="100" fill="hold"/>
                                            <p:tgtEl>
                                              <p:spTgt spid="54"/>
                                            </p:tgtEl>
                                            <p:attrNameLst>
                                              <p:attrName>ppt_h</p:attrName>
                                            </p:attrNameLst>
                                          </p:cBhvr>
                                          <p:tavLst>
                                            <p:tav tm="0">
                                              <p:val>
                                                <p:fltVal val="0"/>
                                              </p:val>
                                            </p:tav>
                                            <p:tav tm="100000">
                                              <p:val>
                                                <p:strVal val="#ppt_h"/>
                                              </p:val>
                                            </p:tav>
                                          </p:tavLst>
                                        </p:anim>
                                        <p:animEffect transition="in" filter="fade">
                                          <p:cBhvr>
                                            <p:cTn id="33" dur="100"/>
                                            <p:tgtEl>
                                              <p:spTgt spid="54"/>
                                            </p:tgtEl>
                                          </p:cBhvr>
                                        </p:animEffect>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 fill="hold"/>
                                            <p:tgtEl>
                                              <p:spTgt spid="51"/>
                                            </p:tgtEl>
                                            <p:attrNameLst>
                                              <p:attrName>ppt_w</p:attrName>
                                            </p:attrNameLst>
                                          </p:cBhvr>
                                          <p:tavLst>
                                            <p:tav tm="0">
                                              <p:val>
                                                <p:fltVal val="0"/>
                                              </p:val>
                                            </p:tav>
                                            <p:tav tm="100000">
                                              <p:val>
                                                <p:strVal val="#ppt_w"/>
                                              </p:val>
                                            </p:tav>
                                          </p:tavLst>
                                        </p:anim>
                                        <p:anim calcmode="lin" valueType="num">
                                          <p:cBhvr>
                                            <p:cTn id="38" dur="100" fill="hold"/>
                                            <p:tgtEl>
                                              <p:spTgt spid="51"/>
                                            </p:tgtEl>
                                            <p:attrNameLst>
                                              <p:attrName>ppt_h</p:attrName>
                                            </p:attrNameLst>
                                          </p:cBhvr>
                                          <p:tavLst>
                                            <p:tav tm="0">
                                              <p:val>
                                                <p:fltVal val="0"/>
                                              </p:val>
                                            </p:tav>
                                            <p:tav tm="100000">
                                              <p:val>
                                                <p:strVal val="#ppt_h"/>
                                              </p:val>
                                            </p:tav>
                                          </p:tavLst>
                                        </p:anim>
                                        <p:animEffect transition="in" filter="fade">
                                          <p:cBhvr>
                                            <p:cTn id="39" dur="100"/>
                                            <p:tgtEl>
                                              <p:spTgt spid="51"/>
                                            </p:tgtEl>
                                          </p:cBhvr>
                                        </p:animEffect>
                                      </p:childTnLst>
                                    </p:cTn>
                                  </p:par>
                                </p:childTnLst>
                              </p:cTn>
                            </p:par>
                            <p:par>
                              <p:cTn id="40" fill="hold">
                                <p:stCondLst>
                                  <p:cond delay="600"/>
                                </p:stCondLst>
                                <p:childTnLst>
                                  <p:par>
                                    <p:cTn id="41" presetID="53" presetClass="entr" presetSubtype="16"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100" fill="hold"/>
                                            <p:tgtEl>
                                              <p:spTgt spid="42"/>
                                            </p:tgtEl>
                                            <p:attrNameLst>
                                              <p:attrName>ppt_w</p:attrName>
                                            </p:attrNameLst>
                                          </p:cBhvr>
                                          <p:tavLst>
                                            <p:tav tm="0">
                                              <p:val>
                                                <p:fltVal val="0"/>
                                              </p:val>
                                            </p:tav>
                                            <p:tav tm="100000">
                                              <p:val>
                                                <p:strVal val="#ppt_w"/>
                                              </p:val>
                                            </p:tav>
                                          </p:tavLst>
                                        </p:anim>
                                        <p:anim calcmode="lin" valueType="num">
                                          <p:cBhvr>
                                            <p:cTn id="44" dur="100" fill="hold"/>
                                            <p:tgtEl>
                                              <p:spTgt spid="42"/>
                                            </p:tgtEl>
                                            <p:attrNameLst>
                                              <p:attrName>ppt_h</p:attrName>
                                            </p:attrNameLst>
                                          </p:cBhvr>
                                          <p:tavLst>
                                            <p:tav tm="0">
                                              <p:val>
                                                <p:fltVal val="0"/>
                                              </p:val>
                                            </p:tav>
                                            <p:tav tm="100000">
                                              <p:val>
                                                <p:strVal val="#ppt_h"/>
                                              </p:val>
                                            </p:tav>
                                          </p:tavLst>
                                        </p:anim>
                                        <p:animEffect transition="in" filter="fade">
                                          <p:cBhvr>
                                            <p:cTn id="45" dur="100"/>
                                            <p:tgtEl>
                                              <p:spTgt spid="42"/>
                                            </p:tgtEl>
                                          </p:cBhvr>
                                        </p:animEffect>
                                      </p:childTnLst>
                                    </p:cTn>
                                  </p:par>
                                </p:childTnLst>
                              </p:cTn>
                            </p:par>
                            <p:par>
                              <p:cTn id="46" fill="hold">
                                <p:stCondLst>
                                  <p:cond delay="700"/>
                                </p:stCondLst>
                                <p:childTnLst>
                                  <p:par>
                                    <p:cTn id="47" presetID="53" presetClass="entr" presetSubtype="16" fill="hold" nodeType="afterEffect">
                                      <p:stCondLst>
                                        <p:cond delay="0"/>
                                      </p:stCondLst>
                                      <p:childTnLst>
                                        <p:set>
                                          <p:cBhvr>
                                            <p:cTn id="48" dur="1" fill="hold">
                                              <p:stCondLst>
                                                <p:cond delay="0"/>
                                              </p:stCondLst>
                                            </p:cTn>
                                            <p:tgtEl>
                                              <p:spTgt spid="61"/>
                                            </p:tgtEl>
                                            <p:attrNameLst>
                                              <p:attrName>style.visibility</p:attrName>
                                            </p:attrNameLst>
                                          </p:cBhvr>
                                          <p:to>
                                            <p:strVal val="visible"/>
                                          </p:to>
                                        </p:set>
                                        <p:anim calcmode="lin" valueType="num">
                                          <p:cBhvr>
                                            <p:cTn id="49" dur="100" fill="hold"/>
                                            <p:tgtEl>
                                              <p:spTgt spid="61"/>
                                            </p:tgtEl>
                                            <p:attrNameLst>
                                              <p:attrName>ppt_w</p:attrName>
                                            </p:attrNameLst>
                                          </p:cBhvr>
                                          <p:tavLst>
                                            <p:tav tm="0">
                                              <p:val>
                                                <p:fltVal val="0"/>
                                              </p:val>
                                            </p:tav>
                                            <p:tav tm="100000">
                                              <p:val>
                                                <p:strVal val="#ppt_w"/>
                                              </p:val>
                                            </p:tav>
                                          </p:tavLst>
                                        </p:anim>
                                        <p:anim calcmode="lin" valueType="num">
                                          <p:cBhvr>
                                            <p:cTn id="50" dur="100" fill="hold"/>
                                            <p:tgtEl>
                                              <p:spTgt spid="61"/>
                                            </p:tgtEl>
                                            <p:attrNameLst>
                                              <p:attrName>ppt_h</p:attrName>
                                            </p:attrNameLst>
                                          </p:cBhvr>
                                          <p:tavLst>
                                            <p:tav tm="0">
                                              <p:val>
                                                <p:fltVal val="0"/>
                                              </p:val>
                                            </p:tav>
                                            <p:tav tm="100000">
                                              <p:val>
                                                <p:strVal val="#ppt_h"/>
                                              </p:val>
                                            </p:tav>
                                          </p:tavLst>
                                        </p:anim>
                                        <p:animEffect transition="in" filter="fade">
                                          <p:cBhvr>
                                            <p:cTn id="51" dur="100"/>
                                            <p:tgtEl>
                                              <p:spTgt spid="61"/>
                                            </p:tgtEl>
                                          </p:cBhvr>
                                        </p:animEffect>
                                      </p:childTnLst>
                                    </p:cTn>
                                  </p:par>
                                </p:childTnLst>
                              </p:cTn>
                            </p:par>
                            <p:par>
                              <p:cTn id="52" fill="hold">
                                <p:stCondLst>
                                  <p:cond delay="800"/>
                                </p:stCondLst>
                                <p:childTnLst>
                                  <p:par>
                                    <p:cTn id="53" presetID="53" presetClass="entr" presetSubtype="16"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p:cTn id="55" dur="100" fill="hold"/>
                                            <p:tgtEl>
                                              <p:spTgt spid="46"/>
                                            </p:tgtEl>
                                            <p:attrNameLst>
                                              <p:attrName>ppt_w</p:attrName>
                                            </p:attrNameLst>
                                          </p:cBhvr>
                                          <p:tavLst>
                                            <p:tav tm="0">
                                              <p:val>
                                                <p:fltVal val="0"/>
                                              </p:val>
                                            </p:tav>
                                            <p:tav tm="100000">
                                              <p:val>
                                                <p:strVal val="#ppt_w"/>
                                              </p:val>
                                            </p:tav>
                                          </p:tavLst>
                                        </p:anim>
                                        <p:anim calcmode="lin" valueType="num">
                                          <p:cBhvr>
                                            <p:cTn id="56" dur="100" fill="hold"/>
                                            <p:tgtEl>
                                              <p:spTgt spid="46"/>
                                            </p:tgtEl>
                                            <p:attrNameLst>
                                              <p:attrName>ppt_h</p:attrName>
                                            </p:attrNameLst>
                                          </p:cBhvr>
                                          <p:tavLst>
                                            <p:tav tm="0">
                                              <p:val>
                                                <p:fltVal val="0"/>
                                              </p:val>
                                            </p:tav>
                                            <p:tav tm="100000">
                                              <p:val>
                                                <p:strVal val="#ppt_h"/>
                                              </p:val>
                                            </p:tav>
                                          </p:tavLst>
                                        </p:anim>
                                        <p:animEffect transition="in" filter="fade">
                                          <p:cBhvr>
                                            <p:cTn id="57" dur="100"/>
                                            <p:tgtEl>
                                              <p:spTgt spid="46"/>
                                            </p:tgtEl>
                                          </p:cBhvr>
                                        </p:animEffect>
                                      </p:childTnLst>
                                    </p:cTn>
                                  </p:par>
                                </p:childTnLst>
                              </p:cTn>
                            </p:par>
                            <p:par>
                              <p:cTn id="58" fill="hold">
                                <p:stCondLst>
                                  <p:cond delay="900"/>
                                </p:stCondLst>
                                <p:childTnLst>
                                  <p:par>
                                    <p:cTn id="59" presetID="53" presetClass="entr" presetSubtype="16"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p:cTn id="61" dur="100" fill="hold"/>
                                            <p:tgtEl>
                                              <p:spTgt spid="38"/>
                                            </p:tgtEl>
                                            <p:attrNameLst>
                                              <p:attrName>ppt_w</p:attrName>
                                            </p:attrNameLst>
                                          </p:cBhvr>
                                          <p:tavLst>
                                            <p:tav tm="0">
                                              <p:val>
                                                <p:fltVal val="0"/>
                                              </p:val>
                                            </p:tav>
                                            <p:tav tm="100000">
                                              <p:val>
                                                <p:strVal val="#ppt_w"/>
                                              </p:val>
                                            </p:tav>
                                          </p:tavLst>
                                        </p:anim>
                                        <p:anim calcmode="lin" valueType="num">
                                          <p:cBhvr>
                                            <p:cTn id="62" dur="100" fill="hold"/>
                                            <p:tgtEl>
                                              <p:spTgt spid="38"/>
                                            </p:tgtEl>
                                            <p:attrNameLst>
                                              <p:attrName>ppt_h</p:attrName>
                                            </p:attrNameLst>
                                          </p:cBhvr>
                                          <p:tavLst>
                                            <p:tav tm="0">
                                              <p:val>
                                                <p:fltVal val="0"/>
                                              </p:val>
                                            </p:tav>
                                            <p:tav tm="100000">
                                              <p:val>
                                                <p:strVal val="#ppt_h"/>
                                              </p:val>
                                            </p:tav>
                                          </p:tavLst>
                                        </p:anim>
                                        <p:animEffect transition="in" filter="fade">
                                          <p:cBhvr>
                                            <p:cTn id="63" dur="100"/>
                                            <p:tgtEl>
                                              <p:spTgt spid="38"/>
                                            </p:tgtEl>
                                          </p:cBhvr>
                                        </p:animEffect>
                                      </p:childTnLst>
                                    </p:cTn>
                                  </p:par>
                                </p:childTnLst>
                              </p:cTn>
                            </p:par>
                            <p:par>
                              <p:cTn id="64" fill="hold">
                                <p:stCondLst>
                                  <p:cond delay="1000"/>
                                </p:stCondLst>
                                <p:childTnLst>
                                  <p:par>
                                    <p:cTn id="65" presetID="53" presetClass="entr" presetSubtype="16"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100" fill="hold"/>
                                            <p:tgtEl>
                                              <p:spTgt spid="57"/>
                                            </p:tgtEl>
                                            <p:attrNameLst>
                                              <p:attrName>ppt_w</p:attrName>
                                            </p:attrNameLst>
                                          </p:cBhvr>
                                          <p:tavLst>
                                            <p:tav tm="0">
                                              <p:val>
                                                <p:fltVal val="0"/>
                                              </p:val>
                                            </p:tav>
                                            <p:tav tm="100000">
                                              <p:val>
                                                <p:strVal val="#ppt_w"/>
                                              </p:val>
                                            </p:tav>
                                          </p:tavLst>
                                        </p:anim>
                                        <p:anim calcmode="lin" valueType="num">
                                          <p:cBhvr>
                                            <p:cTn id="68" dur="100" fill="hold"/>
                                            <p:tgtEl>
                                              <p:spTgt spid="57"/>
                                            </p:tgtEl>
                                            <p:attrNameLst>
                                              <p:attrName>ppt_h</p:attrName>
                                            </p:attrNameLst>
                                          </p:cBhvr>
                                          <p:tavLst>
                                            <p:tav tm="0">
                                              <p:val>
                                                <p:fltVal val="0"/>
                                              </p:val>
                                            </p:tav>
                                            <p:tav tm="100000">
                                              <p:val>
                                                <p:strVal val="#ppt_h"/>
                                              </p:val>
                                            </p:tav>
                                          </p:tavLst>
                                        </p:anim>
                                        <p:animEffect transition="in" filter="fade">
                                          <p:cBhvr>
                                            <p:cTn id="69" dur="100"/>
                                            <p:tgtEl>
                                              <p:spTgt spid="57"/>
                                            </p:tgtEl>
                                          </p:cBhvr>
                                        </p:animEffect>
                                      </p:childTnLst>
                                    </p:cTn>
                                  </p:par>
                                </p:childTnLst>
                              </p:cTn>
                            </p:par>
                            <p:par>
                              <p:cTn id="70" fill="hold">
                                <p:stCondLst>
                                  <p:cond delay="1100"/>
                                </p:stCondLst>
                                <p:childTnLst>
                                  <p:par>
                                    <p:cTn id="71" presetID="53" presetClass="entr" presetSubtype="16" fill="hold" nodeType="after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p:cTn id="73" dur="100" fill="hold"/>
                                            <p:tgtEl>
                                              <p:spTgt spid="39"/>
                                            </p:tgtEl>
                                            <p:attrNameLst>
                                              <p:attrName>ppt_w</p:attrName>
                                            </p:attrNameLst>
                                          </p:cBhvr>
                                          <p:tavLst>
                                            <p:tav tm="0">
                                              <p:val>
                                                <p:fltVal val="0"/>
                                              </p:val>
                                            </p:tav>
                                            <p:tav tm="100000">
                                              <p:val>
                                                <p:strVal val="#ppt_w"/>
                                              </p:val>
                                            </p:tav>
                                          </p:tavLst>
                                        </p:anim>
                                        <p:anim calcmode="lin" valueType="num">
                                          <p:cBhvr>
                                            <p:cTn id="74" dur="100" fill="hold"/>
                                            <p:tgtEl>
                                              <p:spTgt spid="39"/>
                                            </p:tgtEl>
                                            <p:attrNameLst>
                                              <p:attrName>ppt_h</p:attrName>
                                            </p:attrNameLst>
                                          </p:cBhvr>
                                          <p:tavLst>
                                            <p:tav tm="0">
                                              <p:val>
                                                <p:fltVal val="0"/>
                                              </p:val>
                                            </p:tav>
                                            <p:tav tm="100000">
                                              <p:val>
                                                <p:strVal val="#ppt_h"/>
                                              </p:val>
                                            </p:tav>
                                          </p:tavLst>
                                        </p:anim>
                                        <p:animEffect transition="in" filter="fade">
                                          <p:cBhvr>
                                            <p:cTn id="75" dur="100"/>
                                            <p:tgtEl>
                                              <p:spTgt spid="39"/>
                                            </p:tgtEl>
                                          </p:cBhvr>
                                        </p:animEffect>
                                      </p:childTnLst>
                                    </p:cTn>
                                  </p:par>
                                </p:childTnLst>
                              </p:cTn>
                            </p:par>
                            <p:par>
                              <p:cTn id="76" fill="hold">
                                <p:stCondLst>
                                  <p:cond delay="1200"/>
                                </p:stCondLst>
                                <p:childTnLst>
                                  <p:par>
                                    <p:cTn id="77" presetID="53" presetClass="entr" presetSubtype="16" fill="hold" nodeType="after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p:cTn id="79" dur="100" fill="hold"/>
                                            <p:tgtEl>
                                              <p:spTgt spid="44"/>
                                            </p:tgtEl>
                                            <p:attrNameLst>
                                              <p:attrName>ppt_w</p:attrName>
                                            </p:attrNameLst>
                                          </p:cBhvr>
                                          <p:tavLst>
                                            <p:tav tm="0">
                                              <p:val>
                                                <p:fltVal val="0"/>
                                              </p:val>
                                            </p:tav>
                                            <p:tav tm="100000">
                                              <p:val>
                                                <p:strVal val="#ppt_w"/>
                                              </p:val>
                                            </p:tav>
                                          </p:tavLst>
                                        </p:anim>
                                        <p:anim calcmode="lin" valueType="num">
                                          <p:cBhvr>
                                            <p:cTn id="80" dur="100" fill="hold"/>
                                            <p:tgtEl>
                                              <p:spTgt spid="44"/>
                                            </p:tgtEl>
                                            <p:attrNameLst>
                                              <p:attrName>ppt_h</p:attrName>
                                            </p:attrNameLst>
                                          </p:cBhvr>
                                          <p:tavLst>
                                            <p:tav tm="0">
                                              <p:val>
                                                <p:fltVal val="0"/>
                                              </p:val>
                                            </p:tav>
                                            <p:tav tm="100000">
                                              <p:val>
                                                <p:strVal val="#ppt_h"/>
                                              </p:val>
                                            </p:tav>
                                          </p:tavLst>
                                        </p:anim>
                                        <p:animEffect transition="in" filter="fade">
                                          <p:cBhvr>
                                            <p:cTn id="81" dur="100"/>
                                            <p:tgtEl>
                                              <p:spTgt spid="44"/>
                                            </p:tgtEl>
                                          </p:cBhvr>
                                        </p:animEffect>
                                      </p:childTnLst>
                                    </p:cTn>
                                  </p:par>
                                </p:childTnLst>
                              </p:cTn>
                            </p:par>
                            <p:par>
                              <p:cTn id="82" fill="hold">
                                <p:stCondLst>
                                  <p:cond delay="1300"/>
                                </p:stCondLst>
                                <p:childTnLst>
                                  <p:par>
                                    <p:cTn id="83" presetID="53" presetClass="entr" presetSubtype="16" fill="hold" nodeType="afterEffect">
                                      <p:stCondLst>
                                        <p:cond delay="0"/>
                                      </p:stCondLst>
                                      <p:childTnLst>
                                        <p:set>
                                          <p:cBhvr>
                                            <p:cTn id="84" dur="1" fill="hold">
                                              <p:stCondLst>
                                                <p:cond delay="0"/>
                                              </p:stCondLst>
                                            </p:cTn>
                                            <p:tgtEl>
                                              <p:spTgt spid="58"/>
                                            </p:tgtEl>
                                            <p:attrNameLst>
                                              <p:attrName>style.visibility</p:attrName>
                                            </p:attrNameLst>
                                          </p:cBhvr>
                                          <p:to>
                                            <p:strVal val="visible"/>
                                          </p:to>
                                        </p:set>
                                        <p:anim calcmode="lin" valueType="num">
                                          <p:cBhvr>
                                            <p:cTn id="85" dur="100" fill="hold"/>
                                            <p:tgtEl>
                                              <p:spTgt spid="58"/>
                                            </p:tgtEl>
                                            <p:attrNameLst>
                                              <p:attrName>ppt_w</p:attrName>
                                            </p:attrNameLst>
                                          </p:cBhvr>
                                          <p:tavLst>
                                            <p:tav tm="0">
                                              <p:val>
                                                <p:fltVal val="0"/>
                                              </p:val>
                                            </p:tav>
                                            <p:tav tm="100000">
                                              <p:val>
                                                <p:strVal val="#ppt_w"/>
                                              </p:val>
                                            </p:tav>
                                          </p:tavLst>
                                        </p:anim>
                                        <p:anim calcmode="lin" valueType="num">
                                          <p:cBhvr>
                                            <p:cTn id="86" dur="100" fill="hold"/>
                                            <p:tgtEl>
                                              <p:spTgt spid="58"/>
                                            </p:tgtEl>
                                            <p:attrNameLst>
                                              <p:attrName>ppt_h</p:attrName>
                                            </p:attrNameLst>
                                          </p:cBhvr>
                                          <p:tavLst>
                                            <p:tav tm="0">
                                              <p:val>
                                                <p:fltVal val="0"/>
                                              </p:val>
                                            </p:tav>
                                            <p:tav tm="100000">
                                              <p:val>
                                                <p:strVal val="#ppt_h"/>
                                              </p:val>
                                            </p:tav>
                                          </p:tavLst>
                                        </p:anim>
                                        <p:animEffect transition="in" filter="fade">
                                          <p:cBhvr>
                                            <p:cTn id="87" dur="100"/>
                                            <p:tgtEl>
                                              <p:spTgt spid="58"/>
                                            </p:tgtEl>
                                          </p:cBhvr>
                                        </p:animEffect>
                                      </p:childTnLst>
                                    </p:cTn>
                                  </p:par>
                                </p:childTnLst>
                              </p:cTn>
                            </p:par>
                            <p:par>
                              <p:cTn id="88" fill="hold">
                                <p:stCondLst>
                                  <p:cond delay="1400"/>
                                </p:stCondLst>
                                <p:childTnLst>
                                  <p:par>
                                    <p:cTn id="89" presetID="53" presetClass="entr" presetSubtype="16" fill="hold" nodeType="after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p:cTn id="91" dur="100" fill="hold"/>
                                            <p:tgtEl>
                                              <p:spTgt spid="50"/>
                                            </p:tgtEl>
                                            <p:attrNameLst>
                                              <p:attrName>ppt_w</p:attrName>
                                            </p:attrNameLst>
                                          </p:cBhvr>
                                          <p:tavLst>
                                            <p:tav tm="0">
                                              <p:val>
                                                <p:fltVal val="0"/>
                                              </p:val>
                                            </p:tav>
                                            <p:tav tm="100000">
                                              <p:val>
                                                <p:strVal val="#ppt_w"/>
                                              </p:val>
                                            </p:tav>
                                          </p:tavLst>
                                        </p:anim>
                                        <p:anim calcmode="lin" valueType="num">
                                          <p:cBhvr>
                                            <p:cTn id="92" dur="100" fill="hold"/>
                                            <p:tgtEl>
                                              <p:spTgt spid="50"/>
                                            </p:tgtEl>
                                            <p:attrNameLst>
                                              <p:attrName>ppt_h</p:attrName>
                                            </p:attrNameLst>
                                          </p:cBhvr>
                                          <p:tavLst>
                                            <p:tav tm="0">
                                              <p:val>
                                                <p:fltVal val="0"/>
                                              </p:val>
                                            </p:tav>
                                            <p:tav tm="100000">
                                              <p:val>
                                                <p:strVal val="#ppt_h"/>
                                              </p:val>
                                            </p:tav>
                                          </p:tavLst>
                                        </p:anim>
                                        <p:animEffect transition="in" filter="fade">
                                          <p:cBhvr>
                                            <p:cTn id="93" dur="100"/>
                                            <p:tgtEl>
                                              <p:spTgt spid="50"/>
                                            </p:tgtEl>
                                          </p:cBhvr>
                                        </p:animEffect>
                                      </p:childTnLst>
                                    </p:cTn>
                                  </p:par>
                                </p:childTnLst>
                              </p:cTn>
                            </p:par>
                            <p:par>
                              <p:cTn id="94" fill="hold">
                                <p:stCondLst>
                                  <p:cond delay="1500"/>
                                </p:stCondLst>
                                <p:childTnLst>
                                  <p:par>
                                    <p:cTn id="95" presetID="53" presetClass="entr" presetSubtype="16" fill="hold" nodeType="afterEffect">
                                      <p:stCondLst>
                                        <p:cond delay="0"/>
                                      </p:stCondLst>
                                      <p:childTnLst>
                                        <p:set>
                                          <p:cBhvr>
                                            <p:cTn id="96" dur="1" fill="hold">
                                              <p:stCondLst>
                                                <p:cond delay="0"/>
                                              </p:stCondLst>
                                            </p:cTn>
                                            <p:tgtEl>
                                              <p:spTgt spid="52"/>
                                            </p:tgtEl>
                                            <p:attrNameLst>
                                              <p:attrName>style.visibility</p:attrName>
                                            </p:attrNameLst>
                                          </p:cBhvr>
                                          <p:to>
                                            <p:strVal val="visible"/>
                                          </p:to>
                                        </p:set>
                                        <p:anim calcmode="lin" valueType="num">
                                          <p:cBhvr>
                                            <p:cTn id="97" dur="100" fill="hold"/>
                                            <p:tgtEl>
                                              <p:spTgt spid="52"/>
                                            </p:tgtEl>
                                            <p:attrNameLst>
                                              <p:attrName>ppt_w</p:attrName>
                                            </p:attrNameLst>
                                          </p:cBhvr>
                                          <p:tavLst>
                                            <p:tav tm="0">
                                              <p:val>
                                                <p:fltVal val="0"/>
                                              </p:val>
                                            </p:tav>
                                            <p:tav tm="100000">
                                              <p:val>
                                                <p:strVal val="#ppt_w"/>
                                              </p:val>
                                            </p:tav>
                                          </p:tavLst>
                                        </p:anim>
                                        <p:anim calcmode="lin" valueType="num">
                                          <p:cBhvr>
                                            <p:cTn id="98" dur="100" fill="hold"/>
                                            <p:tgtEl>
                                              <p:spTgt spid="52"/>
                                            </p:tgtEl>
                                            <p:attrNameLst>
                                              <p:attrName>ppt_h</p:attrName>
                                            </p:attrNameLst>
                                          </p:cBhvr>
                                          <p:tavLst>
                                            <p:tav tm="0">
                                              <p:val>
                                                <p:fltVal val="0"/>
                                              </p:val>
                                            </p:tav>
                                            <p:tav tm="100000">
                                              <p:val>
                                                <p:strVal val="#ppt_h"/>
                                              </p:val>
                                            </p:tav>
                                          </p:tavLst>
                                        </p:anim>
                                        <p:animEffect transition="in" filter="fade">
                                          <p:cBhvr>
                                            <p:cTn id="99" dur="100"/>
                                            <p:tgtEl>
                                              <p:spTgt spid="52"/>
                                            </p:tgtEl>
                                          </p:cBhvr>
                                        </p:animEffect>
                                      </p:childTnLst>
                                    </p:cTn>
                                  </p:par>
                                </p:childTnLst>
                              </p:cTn>
                            </p:par>
                            <p:par>
                              <p:cTn id="100" fill="hold">
                                <p:stCondLst>
                                  <p:cond delay="1600"/>
                                </p:stCondLst>
                                <p:childTnLst>
                                  <p:par>
                                    <p:cTn id="101" presetID="53" presetClass="entr" presetSubtype="16" fill="hold" nodeType="afterEffect">
                                      <p:stCondLst>
                                        <p:cond delay="0"/>
                                      </p:stCondLst>
                                      <p:childTnLst>
                                        <p:set>
                                          <p:cBhvr>
                                            <p:cTn id="102" dur="1" fill="hold">
                                              <p:stCondLst>
                                                <p:cond delay="0"/>
                                              </p:stCondLst>
                                            </p:cTn>
                                            <p:tgtEl>
                                              <p:spTgt spid="45"/>
                                            </p:tgtEl>
                                            <p:attrNameLst>
                                              <p:attrName>style.visibility</p:attrName>
                                            </p:attrNameLst>
                                          </p:cBhvr>
                                          <p:to>
                                            <p:strVal val="visible"/>
                                          </p:to>
                                        </p:set>
                                        <p:anim calcmode="lin" valueType="num">
                                          <p:cBhvr>
                                            <p:cTn id="103" dur="100" fill="hold"/>
                                            <p:tgtEl>
                                              <p:spTgt spid="45"/>
                                            </p:tgtEl>
                                            <p:attrNameLst>
                                              <p:attrName>ppt_w</p:attrName>
                                            </p:attrNameLst>
                                          </p:cBhvr>
                                          <p:tavLst>
                                            <p:tav tm="0">
                                              <p:val>
                                                <p:fltVal val="0"/>
                                              </p:val>
                                            </p:tav>
                                            <p:tav tm="100000">
                                              <p:val>
                                                <p:strVal val="#ppt_w"/>
                                              </p:val>
                                            </p:tav>
                                          </p:tavLst>
                                        </p:anim>
                                        <p:anim calcmode="lin" valueType="num">
                                          <p:cBhvr>
                                            <p:cTn id="104" dur="100" fill="hold"/>
                                            <p:tgtEl>
                                              <p:spTgt spid="45"/>
                                            </p:tgtEl>
                                            <p:attrNameLst>
                                              <p:attrName>ppt_h</p:attrName>
                                            </p:attrNameLst>
                                          </p:cBhvr>
                                          <p:tavLst>
                                            <p:tav tm="0">
                                              <p:val>
                                                <p:fltVal val="0"/>
                                              </p:val>
                                            </p:tav>
                                            <p:tav tm="100000">
                                              <p:val>
                                                <p:strVal val="#ppt_h"/>
                                              </p:val>
                                            </p:tav>
                                          </p:tavLst>
                                        </p:anim>
                                        <p:animEffect transition="in" filter="fade">
                                          <p:cBhvr>
                                            <p:cTn id="105" dur="100"/>
                                            <p:tgtEl>
                                              <p:spTgt spid="45"/>
                                            </p:tgtEl>
                                          </p:cBhvr>
                                        </p:animEffect>
                                      </p:childTnLst>
                                    </p:cTn>
                                  </p:par>
                                </p:childTnLst>
                              </p:cTn>
                            </p:par>
                            <p:par>
                              <p:cTn id="106" fill="hold">
                                <p:stCondLst>
                                  <p:cond delay="1700"/>
                                </p:stCondLst>
                                <p:childTnLst>
                                  <p:par>
                                    <p:cTn id="107" presetID="53" presetClass="entr" presetSubtype="16" fill="hold" nodeType="afterEffect">
                                      <p:stCondLst>
                                        <p:cond delay="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100" fill="hold"/>
                                            <p:tgtEl>
                                              <p:spTgt spid="59"/>
                                            </p:tgtEl>
                                            <p:attrNameLst>
                                              <p:attrName>ppt_w</p:attrName>
                                            </p:attrNameLst>
                                          </p:cBhvr>
                                          <p:tavLst>
                                            <p:tav tm="0">
                                              <p:val>
                                                <p:fltVal val="0"/>
                                              </p:val>
                                            </p:tav>
                                            <p:tav tm="100000">
                                              <p:val>
                                                <p:strVal val="#ppt_w"/>
                                              </p:val>
                                            </p:tav>
                                          </p:tavLst>
                                        </p:anim>
                                        <p:anim calcmode="lin" valueType="num">
                                          <p:cBhvr>
                                            <p:cTn id="110" dur="100" fill="hold"/>
                                            <p:tgtEl>
                                              <p:spTgt spid="59"/>
                                            </p:tgtEl>
                                            <p:attrNameLst>
                                              <p:attrName>ppt_h</p:attrName>
                                            </p:attrNameLst>
                                          </p:cBhvr>
                                          <p:tavLst>
                                            <p:tav tm="0">
                                              <p:val>
                                                <p:fltVal val="0"/>
                                              </p:val>
                                            </p:tav>
                                            <p:tav tm="100000">
                                              <p:val>
                                                <p:strVal val="#ppt_h"/>
                                              </p:val>
                                            </p:tav>
                                          </p:tavLst>
                                        </p:anim>
                                        <p:animEffect transition="in" filter="fade">
                                          <p:cBhvr>
                                            <p:cTn id="111" dur="100"/>
                                            <p:tgtEl>
                                              <p:spTgt spid="59"/>
                                            </p:tgtEl>
                                          </p:cBhvr>
                                        </p:animEffect>
                                      </p:childTnLst>
                                    </p:cTn>
                                  </p:par>
                                </p:childTnLst>
                              </p:cTn>
                            </p:par>
                            <p:par>
                              <p:cTn id="112" fill="hold">
                                <p:stCondLst>
                                  <p:cond delay="1800"/>
                                </p:stCondLst>
                                <p:childTnLst>
                                  <p:par>
                                    <p:cTn id="113" presetID="53" presetClass="entr" presetSubtype="16" fill="hold" nodeType="afterEffect">
                                      <p:stCondLst>
                                        <p:cond delay="0"/>
                                      </p:stCondLst>
                                      <p:childTnLst>
                                        <p:set>
                                          <p:cBhvr>
                                            <p:cTn id="114" dur="1" fill="hold">
                                              <p:stCondLst>
                                                <p:cond delay="0"/>
                                              </p:stCondLst>
                                            </p:cTn>
                                            <p:tgtEl>
                                              <p:spTgt spid="48"/>
                                            </p:tgtEl>
                                            <p:attrNameLst>
                                              <p:attrName>style.visibility</p:attrName>
                                            </p:attrNameLst>
                                          </p:cBhvr>
                                          <p:to>
                                            <p:strVal val="visible"/>
                                          </p:to>
                                        </p:set>
                                        <p:anim calcmode="lin" valueType="num">
                                          <p:cBhvr>
                                            <p:cTn id="115" dur="100" fill="hold"/>
                                            <p:tgtEl>
                                              <p:spTgt spid="48"/>
                                            </p:tgtEl>
                                            <p:attrNameLst>
                                              <p:attrName>ppt_w</p:attrName>
                                            </p:attrNameLst>
                                          </p:cBhvr>
                                          <p:tavLst>
                                            <p:tav tm="0">
                                              <p:val>
                                                <p:fltVal val="0"/>
                                              </p:val>
                                            </p:tav>
                                            <p:tav tm="100000">
                                              <p:val>
                                                <p:strVal val="#ppt_w"/>
                                              </p:val>
                                            </p:tav>
                                          </p:tavLst>
                                        </p:anim>
                                        <p:anim calcmode="lin" valueType="num">
                                          <p:cBhvr>
                                            <p:cTn id="116" dur="100" fill="hold"/>
                                            <p:tgtEl>
                                              <p:spTgt spid="48"/>
                                            </p:tgtEl>
                                            <p:attrNameLst>
                                              <p:attrName>ppt_h</p:attrName>
                                            </p:attrNameLst>
                                          </p:cBhvr>
                                          <p:tavLst>
                                            <p:tav tm="0">
                                              <p:val>
                                                <p:fltVal val="0"/>
                                              </p:val>
                                            </p:tav>
                                            <p:tav tm="100000">
                                              <p:val>
                                                <p:strVal val="#ppt_h"/>
                                              </p:val>
                                            </p:tav>
                                          </p:tavLst>
                                        </p:anim>
                                        <p:animEffect transition="in" filter="fade">
                                          <p:cBhvr>
                                            <p:cTn id="117" dur="100"/>
                                            <p:tgtEl>
                                              <p:spTgt spid="48"/>
                                            </p:tgtEl>
                                          </p:cBhvr>
                                        </p:animEffect>
                                      </p:childTnLst>
                                    </p:cTn>
                                  </p:par>
                                </p:childTnLst>
                              </p:cTn>
                            </p:par>
                            <p:par>
                              <p:cTn id="118" fill="hold">
                                <p:stCondLst>
                                  <p:cond delay="1900"/>
                                </p:stCondLst>
                                <p:childTnLst>
                                  <p:par>
                                    <p:cTn id="119" presetID="53" presetClass="entr" presetSubtype="16" fill="hold" nodeType="afterEffect">
                                      <p:stCondLst>
                                        <p:cond delay="0"/>
                                      </p:stCondLst>
                                      <p:childTnLst>
                                        <p:set>
                                          <p:cBhvr>
                                            <p:cTn id="120" dur="1" fill="hold">
                                              <p:stCondLst>
                                                <p:cond delay="0"/>
                                              </p:stCondLst>
                                            </p:cTn>
                                            <p:tgtEl>
                                              <p:spTgt spid="40"/>
                                            </p:tgtEl>
                                            <p:attrNameLst>
                                              <p:attrName>style.visibility</p:attrName>
                                            </p:attrNameLst>
                                          </p:cBhvr>
                                          <p:to>
                                            <p:strVal val="visible"/>
                                          </p:to>
                                        </p:set>
                                        <p:anim calcmode="lin" valueType="num">
                                          <p:cBhvr>
                                            <p:cTn id="121" dur="100" fill="hold"/>
                                            <p:tgtEl>
                                              <p:spTgt spid="40"/>
                                            </p:tgtEl>
                                            <p:attrNameLst>
                                              <p:attrName>ppt_w</p:attrName>
                                            </p:attrNameLst>
                                          </p:cBhvr>
                                          <p:tavLst>
                                            <p:tav tm="0">
                                              <p:val>
                                                <p:fltVal val="0"/>
                                              </p:val>
                                            </p:tav>
                                            <p:tav tm="100000">
                                              <p:val>
                                                <p:strVal val="#ppt_w"/>
                                              </p:val>
                                            </p:tav>
                                          </p:tavLst>
                                        </p:anim>
                                        <p:anim calcmode="lin" valueType="num">
                                          <p:cBhvr>
                                            <p:cTn id="122" dur="100" fill="hold"/>
                                            <p:tgtEl>
                                              <p:spTgt spid="40"/>
                                            </p:tgtEl>
                                            <p:attrNameLst>
                                              <p:attrName>ppt_h</p:attrName>
                                            </p:attrNameLst>
                                          </p:cBhvr>
                                          <p:tavLst>
                                            <p:tav tm="0">
                                              <p:val>
                                                <p:fltVal val="0"/>
                                              </p:val>
                                            </p:tav>
                                            <p:tav tm="100000">
                                              <p:val>
                                                <p:strVal val="#ppt_h"/>
                                              </p:val>
                                            </p:tav>
                                          </p:tavLst>
                                        </p:anim>
                                        <p:animEffect transition="in" filter="fade">
                                          <p:cBhvr>
                                            <p:cTn id="123" dur="100"/>
                                            <p:tgtEl>
                                              <p:spTgt spid="40"/>
                                            </p:tgtEl>
                                          </p:cBhvr>
                                        </p:animEffect>
                                      </p:childTnLst>
                                    </p:cTn>
                                  </p:par>
                                </p:childTnLst>
                              </p:cTn>
                            </p:par>
                            <p:par>
                              <p:cTn id="124" fill="hold">
                                <p:stCondLst>
                                  <p:cond delay="2000"/>
                                </p:stCondLst>
                                <p:childTnLst>
                                  <p:par>
                                    <p:cTn id="125" presetID="53" presetClass="entr" presetSubtype="16" fill="hold" nodeType="afterEffect">
                                      <p:stCondLst>
                                        <p:cond delay="0"/>
                                      </p:stCondLst>
                                      <p:childTnLst>
                                        <p:set>
                                          <p:cBhvr>
                                            <p:cTn id="126" dur="1" fill="hold">
                                              <p:stCondLst>
                                                <p:cond delay="0"/>
                                              </p:stCondLst>
                                            </p:cTn>
                                            <p:tgtEl>
                                              <p:spTgt spid="49"/>
                                            </p:tgtEl>
                                            <p:attrNameLst>
                                              <p:attrName>style.visibility</p:attrName>
                                            </p:attrNameLst>
                                          </p:cBhvr>
                                          <p:to>
                                            <p:strVal val="visible"/>
                                          </p:to>
                                        </p:set>
                                        <p:anim calcmode="lin" valueType="num">
                                          <p:cBhvr>
                                            <p:cTn id="127" dur="100" fill="hold"/>
                                            <p:tgtEl>
                                              <p:spTgt spid="49"/>
                                            </p:tgtEl>
                                            <p:attrNameLst>
                                              <p:attrName>ppt_w</p:attrName>
                                            </p:attrNameLst>
                                          </p:cBhvr>
                                          <p:tavLst>
                                            <p:tav tm="0">
                                              <p:val>
                                                <p:fltVal val="0"/>
                                              </p:val>
                                            </p:tav>
                                            <p:tav tm="100000">
                                              <p:val>
                                                <p:strVal val="#ppt_w"/>
                                              </p:val>
                                            </p:tav>
                                          </p:tavLst>
                                        </p:anim>
                                        <p:anim calcmode="lin" valueType="num">
                                          <p:cBhvr>
                                            <p:cTn id="128" dur="100" fill="hold"/>
                                            <p:tgtEl>
                                              <p:spTgt spid="49"/>
                                            </p:tgtEl>
                                            <p:attrNameLst>
                                              <p:attrName>ppt_h</p:attrName>
                                            </p:attrNameLst>
                                          </p:cBhvr>
                                          <p:tavLst>
                                            <p:tav tm="0">
                                              <p:val>
                                                <p:fltVal val="0"/>
                                              </p:val>
                                            </p:tav>
                                            <p:tav tm="100000">
                                              <p:val>
                                                <p:strVal val="#ppt_h"/>
                                              </p:val>
                                            </p:tav>
                                          </p:tavLst>
                                        </p:anim>
                                        <p:animEffect transition="in" filter="fade">
                                          <p:cBhvr>
                                            <p:cTn id="129" dur="100"/>
                                            <p:tgtEl>
                                              <p:spTgt spid="49"/>
                                            </p:tgtEl>
                                          </p:cBhvr>
                                        </p:animEffect>
                                      </p:childTnLst>
                                    </p:cTn>
                                  </p:par>
                                </p:childTnLst>
                              </p:cTn>
                            </p:par>
                            <p:par>
                              <p:cTn id="130" fill="hold">
                                <p:stCondLst>
                                  <p:cond delay="2100"/>
                                </p:stCondLst>
                                <p:childTnLst>
                                  <p:par>
                                    <p:cTn id="131" presetID="53" presetClass="entr" presetSubtype="16" fill="hold" nodeType="afterEffect">
                                      <p:stCondLst>
                                        <p:cond delay="0"/>
                                      </p:stCondLst>
                                      <p:childTnLst>
                                        <p:set>
                                          <p:cBhvr>
                                            <p:cTn id="132" dur="1" fill="hold">
                                              <p:stCondLst>
                                                <p:cond delay="0"/>
                                              </p:stCondLst>
                                            </p:cTn>
                                            <p:tgtEl>
                                              <p:spTgt spid="60"/>
                                            </p:tgtEl>
                                            <p:attrNameLst>
                                              <p:attrName>style.visibility</p:attrName>
                                            </p:attrNameLst>
                                          </p:cBhvr>
                                          <p:to>
                                            <p:strVal val="visible"/>
                                          </p:to>
                                        </p:set>
                                        <p:anim calcmode="lin" valueType="num">
                                          <p:cBhvr>
                                            <p:cTn id="133" dur="100" fill="hold"/>
                                            <p:tgtEl>
                                              <p:spTgt spid="60"/>
                                            </p:tgtEl>
                                            <p:attrNameLst>
                                              <p:attrName>ppt_w</p:attrName>
                                            </p:attrNameLst>
                                          </p:cBhvr>
                                          <p:tavLst>
                                            <p:tav tm="0">
                                              <p:val>
                                                <p:fltVal val="0"/>
                                              </p:val>
                                            </p:tav>
                                            <p:tav tm="100000">
                                              <p:val>
                                                <p:strVal val="#ppt_w"/>
                                              </p:val>
                                            </p:tav>
                                          </p:tavLst>
                                        </p:anim>
                                        <p:anim calcmode="lin" valueType="num">
                                          <p:cBhvr>
                                            <p:cTn id="134" dur="100" fill="hold"/>
                                            <p:tgtEl>
                                              <p:spTgt spid="60"/>
                                            </p:tgtEl>
                                            <p:attrNameLst>
                                              <p:attrName>ppt_h</p:attrName>
                                            </p:attrNameLst>
                                          </p:cBhvr>
                                          <p:tavLst>
                                            <p:tav tm="0">
                                              <p:val>
                                                <p:fltVal val="0"/>
                                              </p:val>
                                            </p:tav>
                                            <p:tav tm="100000">
                                              <p:val>
                                                <p:strVal val="#ppt_h"/>
                                              </p:val>
                                            </p:tav>
                                          </p:tavLst>
                                        </p:anim>
                                        <p:animEffect transition="in" filter="fade">
                                          <p:cBhvr>
                                            <p:cTn id="135" dur="100"/>
                                            <p:tgtEl>
                                              <p:spTgt spid="60"/>
                                            </p:tgtEl>
                                          </p:cBhvr>
                                        </p:animEffect>
                                      </p:childTnLst>
                                    </p:cTn>
                                  </p:par>
                                </p:childTnLst>
                              </p:cTn>
                            </p:par>
                            <p:par>
                              <p:cTn id="136" fill="hold">
                                <p:stCondLst>
                                  <p:cond delay="2200"/>
                                </p:stCondLst>
                                <p:childTnLst>
                                  <p:par>
                                    <p:cTn id="137" presetID="53" presetClass="entr" presetSubtype="16" fill="hold" nodeType="afterEffect">
                                      <p:stCondLst>
                                        <p:cond delay="0"/>
                                      </p:stCondLst>
                                      <p:childTnLst>
                                        <p:set>
                                          <p:cBhvr>
                                            <p:cTn id="138" dur="1" fill="hold">
                                              <p:stCondLst>
                                                <p:cond delay="0"/>
                                              </p:stCondLst>
                                            </p:cTn>
                                            <p:tgtEl>
                                              <p:spTgt spid="56"/>
                                            </p:tgtEl>
                                            <p:attrNameLst>
                                              <p:attrName>style.visibility</p:attrName>
                                            </p:attrNameLst>
                                          </p:cBhvr>
                                          <p:to>
                                            <p:strVal val="visible"/>
                                          </p:to>
                                        </p:set>
                                        <p:anim calcmode="lin" valueType="num">
                                          <p:cBhvr>
                                            <p:cTn id="139" dur="100" fill="hold"/>
                                            <p:tgtEl>
                                              <p:spTgt spid="56"/>
                                            </p:tgtEl>
                                            <p:attrNameLst>
                                              <p:attrName>ppt_w</p:attrName>
                                            </p:attrNameLst>
                                          </p:cBhvr>
                                          <p:tavLst>
                                            <p:tav tm="0">
                                              <p:val>
                                                <p:fltVal val="0"/>
                                              </p:val>
                                            </p:tav>
                                            <p:tav tm="100000">
                                              <p:val>
                                                <p:strVal val="#ppt_w"/>
                                              </p:val>
                                            </p:tav>
                                          </p:tavLst>
                                        </p:anim>
                                        <p:anim calcmode="lin" valueType="num">
                                          <p:cBhvr>
                                            <p:cTn id="140" dur="100" fill="hold"/>
                                            <p:tgtEl>
                                              <p:spTgt spid="56"/>
                                            </p:tgtEl>
                                            <p:attrNameLst>
                                              <p:attrName>ppt_h</p:attrName>
                                            </p:attrNameLst>
                                          </p:cBhvr>
                                          <p:tavLst>
                                            <p:tav tm="0">
                                              <p:val>
                                                <p:fltVal val="0"/>
                                              </p:val>
                                            </p:tav>
                                            <p:tav tm="100000">
                                              <p:val>
                                                <p:strVal val="#ppt_h"/>
                                              </p:val>
                                            </p:tav>
                                          </p:tavLst>
                                        </p:anim>
                                        <p:animEffect transition="in" filter="fade">
                                          <p:cBhvr>
                                            <p:cTn id="141" dur="100"/>
                                            <p:tgtEl>
                                              <p:spTgt spid="56"/>
                                            </p:tgtEl>
                                          </p:cBhvr>
                                        </p:animEffect>
                                      </p:childTnLst>
                                    </p:cTn>
                                  </p:par>
                                </p:childTnLst>
                              </p:cTn>
                            </p:par>
                            <p:par>
                              <p:cTn id="142" fill="hold">
                                <p:stCondLst>
                                  <p:cond delay="2300"/>
                                </p:stCondLst>
                                <p:childTnLst>
                                  <p:par>
                                    <p:cTn id="143" presetID="53" presetClass="entr" presetSubtype="16" fill="hold" nodeType="afterEffect">
                                      <p:stCondLst>
                                        <p:cond delay="0"/>
                                      </p:stCondLst>
                                      <p:childTnLst>
                                        <p:set>
                                          <p:cBhvr>
                                            <p:cTn id="144" dur="1" fill="hold">
                                              <p:stCondLst>
                                                <p:cond delay="0"/>
                                              </p:stCondLst>
                                            </p:cTn>
                                            <p:tgtEl>
                                              <p:spTgt spid="53"/>
                                            </p:tgtEl>
                                            <p:attrNameLst>
                                              <p:attrName>style.visibility</p:attrName>
                                            </p:attrNameLst>
                                          </p:cBhvr>
                                          <p:to>
                                            <p:strVal val="visible"/>
                                          </p:to>
                                        </p:set>
                                        <p:anim calcmode="lin" valueType="num">
                                          <p:cBhvr>
                                            <p:cTn id="145" dur="100" fill="hold"/>
                                            <p:tgtEl>
                                              <p:spTgt spid="53"/>
                                            </p:tgtEl>
                                            <p:attrNameLst>
                                              <p:attrName>ppt_w</p:attrName>
                                            </p:attrNameLst>
                                          </p:cBhvr>
                                          <p:tavLst>
                                            <p:tav tm="0">
                                              <p:val>
                                                <p:fltVal val="0"/>
                                              </p:val>
                                            </p:tav>
                                            <p:tav tm="100000">
                                              <p:val>
                                                <p:strVal val="#ppt_w"/>
                                              </p:val>
                                            </p:tav>
                                          </p:tavLst>
                                        </p:anim>
                                        <p:anim calcmode="lin" valueType="num">
                                          <p:cBhvr>
                                            <p:cTn id="146" dur="100" fill="hold"/>
                                            <p:tgtEl>
                                              <p:spTgt spid="53"/>
                                            </p:tgtEl>
                                            <p:attrNameLst>
                                              <p:attrName>ppt_h</p:attrName>
                                            </p:attrNameLst>
                                          </p:cBhvr>
                                          <p:tavLst>
                                            <p:tav tm="0">
                                              <p:val>
                                                <p:fltVal val="0"/>
                                              </p:val>
                                            </p:tav>
                                            <p:tav tm="100000">
                                              <p:val>
                                                <p:strVal val="#ppt_h"/>
                                              </p:val>
                                            </p:tav>
                                          </p:tavLst>
                                        </p:anim>
                                        <p:animEffect transition="in" filter="fade">
                                          <p:cBhvr>
                                            <p:cTn id="147" dur="100"/>
                                            <p:tgtEl>
                                              <p:spTgt spid="53"/>
                                            </p:tgtEl>
                                          </p:cBhvr>
                                        </p:animEffect>
                                      </p:childTnLst>
                                    </p:cTn>
                                  </p:par>
                                </p:childTnLst>
                              </p:cTn>
                            </p:par>
                            <p:par>
                              <p:cTn id="148" fill="hold">
                                <p:stCondLst>
                                  <p:cond delay="2400"/>
                                </p:stCondLst>
                                <p:childTnLst>
                                  <p:par>
                                    <p:cTn id="149" presetID="53" presetClass="entr" presetSubtype="16" fill="hold" nodeType="afterEffect">
                                      <p:stCondLst>
                                        <p:cond delay="0"/>
                                      </p:stCondLst>
                                      <p:childTnLst>
                                        <p:set>
                                          <p:cBhvr>
                                            <p:cTn id="150" dur="1" fill="hold">
                                              <p:stCondLst>
                                                <p:cond delay="0"/>
                                              </p:stCondLst>
                                            </p:cTn>
                                            <p:tgtEl>
                                              <p:spTgt spid="47"/>
                                            </p:tgtEl>
                                            <p:attrNameLst>
                                              <p:attrName>style.visibility</p:attrName>
                                            </p:attrNameLst>
                                          </p:cBhvr>
                                          <p:to>
                                            <p:strVal val="visible"/>
                                          </p:to>
                                        </p:set>
                                        <p:anim calcmode="lin" valueType="num">
                                          <p:cBhvr>
                                            <p:cTn id="151" dur="100" fill="hold"/>
                                            <p:tgtEl>
                                              <p:spTgt spid="47"/>
                                            </p:tgtEl>
                                            <p:attrNameLst>
                                              <p:attrName>ppt_w</p:attrName>
                                            </p:attrNameLst>
                                          </p:cBhvr>
                                          <p:tavLst>
                                            <p:tav tm="0">
                                              <p:val>
                                                <p:fltVal val="0"/>
                                              </p:val>
                                            </p:tav>
                                            <p:tav tm="100000">
                                              <p:val>
                                                <p:strVal val="#ppt_w"/>
                                              </p:val>
                                            </p:tav>
                                          </p:tavLst>
                                        </p:anim>
                                        <p:anim calcmode="lin" valueType="num">
                                          <p:cBhvr>
                                            <p:cTn id="152" dur="100" fill="hold"/>
                                            <p:tgtEl>
                                              <p:spTgt spid="47"/>
                                            </p:tgtEl>
                                            <p:attrNameLst>
                                              <p:attrName>ppt_h</p:attrName>
                                            </p:attrNameLst>
                                          </p:cBhvr>
                                          <p:tavLst>
                                            <p:tav tm="0">
                                              <p:val>
                                                <p:fltVal val="0"/>
                                              </p:val>
                                            </p:tav>
                                            <p:tav tm="100000">
                                              <p:val>
                                                <p:strVal val="#ppt_h"/>
                                              </p:val>
                                            </p:tav>
                                          </p:tavLst>
                                        </p:anim>
                                        <p:animEffect transition="in" filter="fade">
                                          <p:cBhvr>
                                            <p:cTn id="153" dur="100"/>
                                            <p:tgtEl>
                                              <p:spTgt spid="47"/>
                                            </p:tgtEl>
                                          </p:cBhvr>
                                        </p:animEffect>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63"/>
                                            </p:tgtEl>
                                            <p:attrNameLst>
                                              <p:attrName>style.visibility</p:attrName>
                                            </p:attrNameLst>
                                          </p:cBhvr>
                                          <p:to>
                                            <p:strVal val="visible"/>
                                          </p:to>
                                        </p:set>
                                        <p:animEffect transition="in" filter="fade">
                                          <p:cBhvr>
                                            <p:cTn id="158" dur="500"/>
                                            <p:tgtEl>
                                              <p:spTgt spid="63"/>
                                            </p:tgtEl>
                                          </p:cBhvr>
                                        </p:animEffect>
                                        <p:anim calcmode="lin" valueType="num">
                                          <p:cBhvr>
                                            <p:cTn id="159" dur="500" fill="hold"/>
                                            <p:tgtEl>
                                              <p:spTgt spid="63"/>
                                            </p:tgtEl>
                                            <p:attrNameLst>
                                              <p:attrName>ppt_x</p:attrName>
                                            </p:attrNameLst>
                                          </p:cBhvr>
                                          <p:tavLst>
                                            <p:tav tm="0">
                                              <p:val>
                                                <p:strVal val="#ppt_x"/>
                                              </p:val>
                                            </p:tav>
                                            <p:tav tm="100000">
                                              <p:val>
                                                <p:strVal val="#ppt_x"/>
                                              </p:val>
                                            </p:tav>
                                          </p:tavLst>
                                        </p:anim>
                                        <p:anim calcmode="lin" valueType="num">
                                          <p:cBhvr>
                                            <p:cTn id="160" dur="500" fill="hold"/>
                                            <p:tgtEl>
                                              <p:spTgt spid="63"/>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65"/>
                                            </p:tgtEl>
                                            <p:attrNameLst>
                                              <p:attrName>style.visibility</p:attrName>
                                            </p:attrNameLst>
                                          </p:cBhvr>
                                          <p:to>
                                            <p:strVal val="visible"/>
                                          </p:to>
                                        </p:set>
                                        <p:animEffect transition="in" filter="fade">
                                          <p:cBhvr>
                                            <p:cTn id="163" dur="500"/>
                                            <p:tgtEl>
                                              <p:spTgt spid="65"/>
                                            </p:tgtEl>
                                          </p:cBhvr>
                                        </p:animEffect>
                                        <p:anim calcmode="lin" valueType="num">
                                          <p:cBhvr>
                                            <p:cTn id="164" dur="500" fill="hold"/>
                                            <p:tgtEl>
                                              <p:spTgt spid="65"/>
                                            </p:tgtEl>
                                            <p:attrNameLst>
                                              <p:attrName>ppt_x</p:attrName>
                                            </p:attrNameLst>
                                          </p:cBhvr>
                                          <p:tavLst>
                                            <p:tav tm="0">
                                              <p:val>
                                                <p:strVal val="#ppt_x"/>
                                              </p:val>
                                            </p:tav>
                                            <p:tav tm="100000">
                                              <p:val>
                                                <p:strVal val="#ppt_x"/>
                                              </p:val>
                                            </p:tav>
                                          </p:tavLst>
                                        </p:anim>
                                        <p:anim calcmode="lin" valueType="num">
                                          <p:cBhvr>
                                            <p:cTn id="165" dur="500" fill="hold"/>
                                            <p:tgtEl>
                                              <p:spTgt spid="65"/>
                                            </p:tgtEl>
                                            <p:attrNameLst>
                                              <p:attrName>ppt_y</p:attrName>
                                            </p:attrNameLst>
                                          </p:cBhvr>
                                          <p:tavLst>
                                            <p:tav tm="0">
                                              <p:val>
                                                <p:strVal val="#ppt_y+.1"/>
                                              </p:val>
                                            </p:tav>
                                            <p:tav tm="100000">
                                              <p:val>
                                                <p:strVal val="#ppt_y"/>
                                              </p:val>
                                            </p:tav>
                                          </p:tavLst>
                                        </p:anim>
                                      </p:childTnLst>
                                    </p:cTn>
                                  </p:par>
                                  <p:par>
                                    <p:cTn id="166" presetID="2" presetClass="entr" presetSubtype="4" fill="hold" grpId="0" nodeType="withEffect">
                                      <p:stCondLst>
                                        <p:cond delay="0"/>
                                      </p:stCondLst>
                                      <p:childTnLst>
                                        <p:set>
                                          <p:cBhvr>
                                            <p:cTn id="167" dur="1" fill="hold">
                                              <p:stCondLst>
                                                <p:cond delay="0"/>
                                              </p:stCondLst>
                                            </p:cTn>
                                            <p:tgtEl>
                                              <p:spTgt spid="64"/>
                                            </p:tgtEl>
                                            <p:attrNameLst>
                                              <p:attrName>style.visibility</p:attrName>
                                            </p:attrNameLst>
                                          </p:cBhvr>
                                          <p:to>
                                            <p:strVal val="visible"/>
                                          </p:to>
                                        </p:set>
                                        <p:anim calcmode="lin" valueType="num">
                                          <p:cBhvr additive="base">
                                            <p:cTn id="168" dur="500" fill="hold"/>
                                            <p:tgtEl>
                                              <p:spTgt spid="64"/>
                                            </p:tgtEl>
                                            <p:attrNameLst>
                                              <p:attrName>ppt_x</p:attrName>
                                            </p:attrNameLst>
                                          </p:cBhvr>
                                          <p:tavLst>
                                            <p:tav tm="0">
                                              <p:val>
                                                <p:strVal val="#ppt_x"/>
                                              </p:val>
                                            </p:tav>
                                            <p:tav tm="100000">
                                              <p:val>
                                                <p:strVal val="#ppt_x"/>
                                              </p:val>
                                            </p:tav>
                                          </p:tavLst>
                                        </p:anim>
                                        <p:anim calcmode="lin" valueType="num">
                                          <p:cBhvr additive="base">
                                            <p:cTn id="169"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37" presetClass="exit" presetSubtype="0" fill="hold" grpId="1" nodeType="clickEffect">
                                      <p:stCondLst>
                                        <p:cond delay="0"/>
                                      </p:stCondLst>
                                      <p:childTnLst>
                                        <p:animEffect transition="out" filter="fade">
                                          <p:cBhvr>
                                            <p:cTn id="173" dur="1000"/>
                                            <p:tgtEl>
                                              <p:spTgt spid="63"/>
                                            </p:tgtEl>
                                          </p:cBhvr>
                                        </p:animEffect>
                                        <p:anim calcmode="lin" valueType="num">
                                          <p:cBhvr>
                                            <p:cTn id="174" dur="1000"/>
                                            <p:tgtEl>
                                              <p:spTgt spid="63"/>
                                            </p:tgtEl>
                                            <p:attrNameLst>
                                              <p:attrName>ppt_x</p:attrName>
                                            </p:attrNameLst>
                                          </p:cBhvr>
                                          <p:tavLst>
                                            <p:tav tm="0">
                                              <p:val>
                                                <p:strVal val="ppt_x"/>
                                              </p:val>
                                            </p:tav>
                                            <p:tav tm="100000">
                                              <p:val>
                                                <p:strVal val="ppt_x"/>
                                              </p:val>
                                            </p:tav>
                                          </p:tavLst>
                                        </p:anim>
                                        <p:anim calcmode="lin" valueType="num">
                                          <p:cBhvr>
                                            <p:cTn id="175" dur="100" decel="100000"/>
                                            <p:tgtEl>
                                              <p:spTgt spid="63"/>
                                            </p:tgtEl>
                                            <p:attrNameLst>
                                              <p:attrName>ppt_y</p:attrName>
                                            </p:attrNameLst>
                                          </p:cBhvr>
                                          <p:tavLst>
                                            <p:tav tm="0">
                                              <p:val>
                                                <p:strVal val="ppt_y"/>
                                              </p:val>
                                            </p:tav>
                                            <p:tav tm="100000">
                                              <p:val>
                                                <p:strVal val="ppt_y-.03"/>
                                              </p:val>
                                            </p:tav>
                                          </p:tavLst>
                                        </p:anim>
                                        <p:anim calcmode="lin" valueType="num">
                                          <p:cBhvr>
                                            <p:cTn id="176" dur="900" accel="100000">
                                              <p:stCondLst>
                                                <p:cond delay="100"/>
                                              </p:stCondLst>
                                            </p:cTn>
                                            <p:tgtEl>
                                              <p:spTgt spid="63"/>
                                            </p:tgtEl>
                                            <p:attrNameLst>
                                              <p:attrName>ppt_y</p:attrName>
                                            </p:attrNameLst>
                                          </p:cBhvr>
                                          <p:tavLst>
                                            <p:tav tm="0">
                                              <p:val>
                                                <p:strVal val="ppt_y"/>
                                              </p:val>
                                            </p:tav>
                                            <p:tav tm="100000">
                                              <p:val>
                                                <p:strVal val="ppt_y+1"/>
                                              </p:val>
                                            </p:tav>
                                          </p:tavLst>
                                        </p:anim>
                                        <p:set>
                                          <p:cBhvr>
                                            <p:cTn id="177" dur="1" fill="hold">
                                              <p:stCondLst>
                                                <p:cond delay="999"/>
                                              </p:stCondLst>
                                            </p:cTn>
                                            <p:tgtEl>
                                              <p:spTgt spid="63"/>
                                            </p:tgtEl>
                                            <p:attrNameLst>
                                              <p:attrName>style.visibility</p:attrName>
                                            </p:attrNameLst>
                                          </p:cBhvr>
                                          <p:to>
                                            <p:strVal val="hidden"/>
                                          </p:to>
                                        </p:set>
                                      </p:childTnLst>
                                    </p:cTn>
                                  </p:par>
                                  <p:par>
                                    <p:cTn id="178" presetID="2" presetClass="exit" presetSubtype="4" fill="hold" grpId="1" nodeType="withEffect">
                                      <p:stCondLst>
                                        <p:cond delay="250"/>
                                      </p:stCondLst>
                                      <p:childTnLst>
                                        <p:anim calcmode="lin" valueType="num">
                                          <p:cBhvr additive="base">
                                            <p:cTn id="179" dur="500"/>
                                            <p:tgtEl>
                                              <p:spTgt spid="64"/>
                                            </p:tgtEl>
                                            <p:attrNameLst>
                                              <p:attrName>ppt_x</p:attrName>
                                            </p:attrNameLst>
                                          </p:cBhvr>
                                          <p:tavLst>
                                            <p:tav tm="0">
                                              <p:val>
                                                <p:strVal val="ppt_x"/>
                                              </p:val>
                                            </p:tav>
                                            <p:tav tm="100000">
                                              <p:val>
                                                <p:strVal val="ppt_x"/>
                                              </p:val>
                                            </p:tav>
                                          </p:tavLst>
                                        </p:anim>
                                        <p:anim calcmode="lin" valueType="num">
                                          <p:cBhvr additive="base">
                                            <p:cTn id="180" dur="500"/>
                                            <p:tgtEl>
                                              <p:spTgt spid="64"/>
                                            </p:tgtEl>
                                            <p:attrNameLst>
                                              <p:attrName>ppt_y</p:attrName>
                                            </p:attrNameLst>
                                          </p:cBhvr>
                                          <p:tavLst>
                                            <p:tav tm="0">
                                              <p:val>
                                                <p:strVal val="ppt_y"/>
                                              </p:val>
                                            </p:tav>
                                            <p:tav tm="100000">
                                              <p:val>
                                                <p:strVal val="1+ppt_h/2"/>
                                              </p:val>
                                            </p:tav>
                                          </p:tavLst>
                                        </p:anim>
                                        <p:set>
                                          <p:cBhvr>
                                            <p:cTn id="181" dur="1" fill="hold">
                                              <p:stCondLst>
                                                <p:cond delay="499"/>
                                              </p:stCondLst>
                                            </p:cTn>
                                            <p:tgtEl>
                                              <p:spTgt spid="64"/>
                                            </p:tgtEl>
                                            <p:attrNameLst>
                                              <p:attrName>style.visibility</p:attrName>
                                            </p:attrNameLst>
                                          </p:cBhvr>
                                          <p:to>
                                            <p:strVal val="hidden"/>
                                          </p:to>
                                        </p:set>
                                      </p:childTnLst>
                                    </p:cTn>
                                  </p:par>
                                  <p:par>
                                    <p:cTn id="182" presetID="42" presetClass="entr" presetSubtype="0" fill="hold" grpId="0" nodeType="withEffect">
                                      <p:stCondLst>
                                        <p:cond delay="500"/>
                                      </p:stCondLst>
                                      <p:childTnLst>
                                        <p:set>
                                          <p:cBhvr>
                                            <p:cTn id="183" dur="1" fill="hold">
                                              <p:stCondLst>
                                                <p:cond delay="0"/>
                                              </p:stCondLst>
                                            </p:cTn>
                                            <p:tgtEl>
                                              <p:spTgt spid="67"/>
                                            </p:tgtEl>
                                            <p:attrNameLst>
                                              <p:attrName>style.visibility</p:attrName>
                                            </p:attrNameLst>
                                          </p:cBhvr>
                                          <p:to>
                                            <p:strVal val="visible"/>
                                          </p:to>
                                        </p:set>
                                        <p:animEffect transition="in" filter="fade">
                                          <p:cBhvr>
                                            <p:cTn id="184" dur="750"/>
                                            <p:tgtEl>
                                              <p:spTgt spid="67"/>
                                            </p:tgtEl>
                                          </p:cBhvr>
                                        </p:animEffect>
                                        <p:anim calcmode="lin" valueType="num">
                                          <p:cBhvr>
                                            <p:cTn id="185" dur="750" fill="hold"/>
                                            <p:tgtEl>
                                              <p:spTgt spid="67"/>
                                            </p:tgtEl>
                                            <p:attrNameLst>
                                              <p:attrName>ppt_x</p:attrName>
                                            </p:attrNameLst>
                                          </p:cBhvr>
                                          <p:tavLst>
                                            <p:tav tm="0">
                                              <p:val>
                                                <p:strVal val="#ppt_x"/>
                                              </p:val>
                                            </p:tav>
                                            <p:tav tm="100000">
                                              <p:val>
                                                <p:strVal val="#ppt_x"/>
                                              </p:val>
                                            </p:tav>
                                          </p:tavLst>
                                        </p:anim>
                                        <p:anim calcmode="lin" valueType="num">
                                          <p:cBhvr>
                                            <p:cTn id="186" dur="75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37" presetClass="exit" presetSubtype="0" fill="hold" grpId="1" nodeType="clickEffect">
                                      <p:stCondLst>
                                        <p:cond delay="0"/>
                                      </p:stCondLst>
                                      <p:childTnLst>
                                        <p:animEffect transition="out" filter="fade">
                                          <p:cBhvr>
                                            <p:cTn id="190" dur="1000"/>
                                            <p:tgtEl>
                                              <p:spTgt spid="67"/>
                                            </p:tgtEl>
                                          </p:cBhvr>
                                        </p:animEffect>
                                        <p:anim calcmode="lin" valueType="num">
                                          <p:cBhvr>
                                            <p:cTn id="191" dur="1000"/>
                                            <p:tgtEl>
                                              <p:spTgt spid="67"/>
                                            </p:tgtEl>
                                            <p:attrNameLst>
                                              <p:attrName>ppt_x</p:attrName>
                                            </p:attrNameLst>
                                          </p:cBhvr>
                                          <p:tavLst>
                                            <p:tav tm="0">
                                              <p:val>
                                                <p:strVal val="ppt_x"/>
                                              </p:val>
                                            </p:tav>
                                            <p:tav tm="100000">
                                              <p:val>
                                                <p:strVal val="ppt_x"/>
                                              </p:val>
                                            </p:tav>
                                          </p:tavLst>
                                        </p:anim>
                                        <p:anim calcmode="lin" valueType="num">
                                          <p:cBhvr>
                                            <p:cTn id="192" dur="100" decel="100000"/>
                                            <p:tgtEl>
                                              <p:spTgt spid="67"/>
                                            </p:tgtEl>
                                            <p:attrNameLst>
                                              <p:attrName>ppt_y</p:attrName>
                                            </p:attrNameLst>
                                          </p:cBhvr>
                                          <p:tavLst>
                                            <p:tav tm="0">
                                              <p:val>
                                                <p:strVal val="ppt_y"/>
                                              </p:val>
                                            </p:tav>
                                            <p:tav tm="100000">
                                              <p:val>
                                                <p:strVal val="ppt_y-.03"/>
                                              </p:val>
                                            </p:tav>
                                          </p:tavLst>
                                        </p:anim>
                                        <p:anim calcmode="lin" valueType="num">
                                          <p:cBhvr>
                                            <p:cTn id="193" dur="900" accel="100000">
                                              <p:stCondLst>
                                                <p:cond delay="100"/>
                                              </p:stCondLst>
                                            </p:cTn>
                                            <p:tgtEl>
                                              <p:spTgt spid="67"/>
                                            </p:tgtEl>
                                            <p:attrNameLst>
                                              <p:attrName>ppt_y</p:attrName>
                                            </p:attrNameLst>
                                          </p:cBhvr>
                                          <p:tavLst>
                                            <p:tav tm="0">
                                              <p:val>
                                                <p:strVal val="ppt_y"/>
                                              </p:val>
                                            </p:tav>
                                            <p:tav tm="100000">
                                              <p:val>
                                                <p:strVal val="ppt_y+1"/>
                                              </p:val>
                                            </p:tav>
                                          </p:tavLst>
                                        </p:anim>
                                        <p:set>
                                          <p:cBhvr>
                                            <p:cTn id="194" dur="1" fill="hold">
                                              <p:stCondLst>
                                                <p:cond delay="999"/>
                                              </p:stCondLst>
                                            </p:cTn>
                                            <p:tgtEl>
                                              <p:spTgt spid="67"/>
                                            </p:tgtEl>
                                            <p:attrNameLst>
                                              <p:attrName>style.visibility</p:attrName>
                                            </p:attrNameLst>
                                          </p:cBhvr>
                                          <p:to>
                                            <p:strVal val="hidden"/>
                                          </p:to>
                                        </p:set>
                                      </p:childTnLst>
                                    </p:cTn>
                                  </p:par>
                                  <p:par>
                                    <p:cTn id="195" presetID="37" presetClass="exit" presetSubtype="0" fill="hold" grpId="1" nodeType="withEffect">
                                      <p:stCondLst>
                                        <p:cond delay="0"/>
                                      </p:stCondLst>
                                      <p:childTnLst>
                                        <p:animEffect transition="out" filter="fade">
                                          <p:cBhvr>
                                            <p:cTn id="196" dur="1000"/>
                                            <p:tgtEl>
                                              <p:spTgt spid="65"/>
                                            </p:tgtEl>
                                          </p:cBhvr>
                                        </p:animEffect>
                                        <p:anim calcmode="lin" valueType="num">
                                          <p:cBhvr>
                                            <p:cTn id="197" dur="1000"/>
                                            <p:tgtEl>
                                              <p:spTgt spid="65"/>
                                            </p:tgtEl>
                                            <p:attrNameLst>
                                              <p:attrName>ppt_x</p:attrName>
                                            </p:attrNameLst>
                                          </p:cBhvr>
                                          <p:tavLst>
                                            <p:tav tm="0">
                                              <p:val>
                                                <p:strVal val="ppt_x"/>
                                              </p:val>
                                            </p:tav>
                                            <p:tav tm="100000">
                                              <p:val>
                                                <p:strVal val="ppt_x"/>
                                              </p:val>
                                            </p:tav>
                                          </p:tavLst>
                                        </p:anim>
                                        <p:anim calcmode="lin" valueType="num">
                                          <p:cBhvr>
                                            <p:cTn id="198" dur="100" decel="100000"/>
                                            <p:tgtEl>
                                              <p:spTgt spid="65"/>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65"/>
                                            </p:tgtEl>
                                            <p:attrNameLst>
                                              <p:attrName>ppt_y</p:attrName>
                                            </p:attrNameLst>
                                          </p:cBhvr>
                                          <p:tavLst>
                                            <p:tav tm="0">
                                              <p:val>
                                                <p:strVal val="ppt_y"/>
                                              </p:val>
                                            </p:tav>
                                            <p:tav tm="100000">
                                              <p:val>
                                                <p:strVal val="ppt_y+1"/>
                                              </p:val>
                                            </p:tav>
                                          </p:tavLst>
                                        </p:anim>
                                        <p:set>
                                          <p:cBhvr>
                                            <p:cTn id="200" dur="1" fill="hold">
                                              <p:stCondLst>
                                                <p:cond delay="999"/>
                                              </p:stCondLst>
                                            </p:cTn>
                                            <p:tgtEl>
                                              <p:spTgt spid="65"/>
                                            </p:tgtEl>
                                            <p:attrNameLst>
                                              <p:attrName>style.visibility</p:attrName>
                                            </p:attrNameLst>
                                          </p:cBhvr>
                                          <p:to>
                                            <p:strVal val="hidden"/>
                                          </p:to>
                                        </p:set>
                                      </p:childTnLst>
                                    </p:cTn>
                                  </p:par>
                                </p:childTnLst>
                              </p:cTn>
                            </p:par>
                            <p:par>
                              <p:cTn id="201" fill="hold">
                                <p:stCondLst>
                                  <p:cond delay="1000"/>
                                </p:stCondLst>
                                <p:childTnLst>
                                  <p:par>
                                    <p:cTn id="202" presetID="10" presetClass="entr" presetSubtype="0" fill="hold" nodeType="after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fade">
                                          <p:cBhvr>
                                            <p:cTn id="204" dur="250"/>
                                            <p:tgtEl>
                                              <p:spTgt spid="66"/>
                                            </p:tgtEl>
                                          </p:cBhvr>
                                        </p:animEffect>
                                      </p:childTnLst>
                                    </p:cTn>
                                  </p:par>
                                  <p:par>
                                    <p:cTn id="205" presetID="26" presetClass="emph" presetSubtype="0" fill="hold" nodeType="withEffect">
                                      <p:stCondLst>
                                        <p:cond delay="0"/>
                                      </p:stCondLst>
                                      <p:childTnLst>
                                        <p:animEffect transition="out" filter="fade">
                                          <p:cBhvr>
                                            <p:cTn id="206" dur="250" tmFilter="0, 0; .2, .5; .8, .5; 1, 0"/>
                                            <p:tgtEl>
                                              <p:spTgt spid="66"/>
                                            </p:tgtEl>
                                          </p:cBhvr>
                                        </p:animEffect>
                                        <p:animScale>
                                          <p:cBhvr>
                                            <p:cTn id="207" dur="125" autoRev="1" fill="hold"/>
                                            <p:tgtEl>
                                              <p:spTgt spid="66"/>
                                            </p:tgtEl>
                                          </p:cBhvr>
                                          <p:by x="105000" y="105000"/>
                                        </p:animScale>
                                      </p:childTnLst>
                                    </p:cTn>
                                  </p:par>
                                </p:childTnLst>
                              </p:cTn>
                            </p:par>
                          </p:childTnLst>
                        </p:cTn>
                      </p:par>
                      <p:par>
                        <p:cTn id="208" fill="hold">
                          <p:stCondLst>
                            <p:cond delay="indefinite"/>
                          </p:stCondLst>
                          <p:childTnLst>
                            <p:par>
                              <p:cTn id="209" fill="hold">
                                <p:stCondLst>
                                  <p:cond delay="0"/>
                                </p:stCondLst>
                                <p:childTnLst>
                                  <p:par>
                                    <p:cTn id="210" presetID="6" presetClass="emph" presetSubtype="0" fill="hold" nodeType="clickEffect">
                                      <p:stCondLst>
                                        <p:cond delay="0"/>
                                      </p:stCondLst>
                                      <p:childTnLst>
                                        <p:animScale>
                                          <p:cBhvr>
                                            <p:cTn id="211" dur="500" fill="hold"/>
                                            <p:tgtEl>
                                              <p:spTgt spid="66"/>
                                            </p:tgtEl>
                                          </p:cBhvr>
                                          <p:by x="450000" y="450000"/>
                                        </p:animScale>
                                      </p:childTnLst>
                                    </p:cTn>
                                  </p:par>
                                </p:childTnLst>
                              </p:cTn>
                            </p:par>
                            <p:par>
                              <p:cTn id="212" fill="hold">
                                <p:stCondLst>
                                  <p:cond delay="500"/>
                                </p:stCondLst>
                                <p:childTnLst>
                                  <p:par>
                                    <p:cTn id="213" presetID="53" presetClass="exit" presetSubtype="32" fill="hold" nodeType="afterEffect">
                                      <p:stCondLst>
                                        <p:cond delay="0"/>
                                      </p:stCondLst>
                                      <p:childTnLst>
                                        <p:anim calcmode="lin" valueType="num">
                                          <p:cBhvr>
                                            <p:cTn id="214" dur="100"/>
                                            <p:tgtEl>
                                              <p:spTgt spid="45"/>
                                            </p:tgtEl>
                                            <p:attrNameLst>
                                              <p:attrName>ppt_w</p:attrName>
                                            </p:attrNameLst>
                                          </p:cBhvr>
                                          <p:tavLst>
                                            <p:tav tm="0">
                                              <p:val>
                                                <p:strVal val="ppt_w"/>
                                              </p:val>
                                            </p:tav>
                                            <p:tav tm="100000">
                                              <p:val>
                                                <p:fltVal val="0"/>
                                              </p:val>
                                            </p:tav>
                                          </p:tavLst>
                                        </p:anim>
                                        <p:anim calcmode="lin" valueType="num">
                                          <p:cBhvr>
                                            <p:cTn id="215" dur="100"/>
                                            <p:tgtEl>
                                              <p:spTgt spid="45"/>
                                            </p:tgtEl>
                                            <p:attrNameLst>
                                              <p:attrName>ppt_h</p:attrName>
                                            </p:attrNameLst>
                                          </p:cBhvr>
                                          <p:tavLst>
                                            <p:tav tm="0">
                                              <p:val>
                                                <p:strVal val="ppt_h"/>
                                              </p:val>
                                            </p:tav>
                                            <p:tav tm="100000">
                                              <p:val>
                                                <p:fltVal val="0"/>
                                              </p:val>
                                            </p:tav>
                                          </p:tavLst>
                                        </p:anim>
                                        <p:animEffect transition="out" filter="fade">
                                          <p:cBhvr>
                                            <p:cTn id="216" dur="100"/>
                                            <p:tgtEl>
                                              <p:spTgt spid="45"/>
                                            </p:tgtEl>
                                          </p:cBhvr>
                                        </p:animEffect>
                                        <p:set>
                                          <p:cBhvr>
                                            <p:cTn id="217" dur="1" fill="hold">
                                              <p:stCondLst>
                                                <p:cond delay="99"/>
                                              </p:stCondLst>
                                            </p:cTn>
                                            <p:tgtEl>
                                              <p:spTgt spid="45"/>
                                            </p:tgtEl>
                                            <p:attrNameLst>
                                              <p:attrName>style.visibility</p:attrName>
                                            </p:attrNameLst>
                                          </p:cBhvr>
                                          <p:to>
                                            <p:strVal val="hidden"/>
                                          </p:to>
                                        </p:set>
                                      </p:childTnLst>
                                    </p:cTn>
                                  </p:par>
                                </p:childTnLst>
                              </p:cTn>
                            </p:par>
                            <p:par>
                              <p:cTn id="218" fill="hold">
                                <p:stCondLst>
                                  <p:cond delay="600"/>
                                </p:stCondLst>
                                <p:childTnLst>
                                  <p:par>
                                    <p:cTn id="219" presetID="53" presetClass="exit" presetSubtype="32" fill="hold" nodeType="afterEffect">
                                      <p:stCondLst>
                                        <p:cond delay="0"/>
                                      </p:stCondLst>
                                      <p:childTnLst>
                                        <p:anim calcmode="lin" valueType="num">
                                          <p:cBhvr>
                                            <p:cTn id="220" dur="100"/>
                                            <p:tgtEl>
                                              <p:spTgt spid="38"/>
                                            </p:tgtEl>
                                            <p:attrNameLst>
                                              <p:attrName>ppt_w</p:attrName>
                                            </p:attrNameLst>
                                          </p:cBhvr>
                                          <p:tavLst>
                                            <p:tav tm="0">
                                              <p:val>
                                                <p:strVal val="ppt_w"/>
                                              </p:val>
                                            </p:tav>
                                            <p:tav tm="100000">
                                              <p:val>
                                                <p:fltVal val="0"/>
                                              </p:val>
                                            </p:tav>
                                          </p:tavLst>
                                        </p:anim>
                                        <p:anim calcmode="lin" valueType="num">
                                          <p:cBhvr>
                                            <p:cTn id="221" dur="100"/>
                                            <p:tgtEl>
                                              <p:spTgt spid="38"/>
                                            </p:tgtEl>
                                            <p:attrNameLst>
                                              <p:attrName>ppt_h</p:attrName>
                                            </p:attrNameLst>
                                          </p:cBhvr>
                                          <p:tavLst>
                                            <p:tav tm="0">
                                              <p:val>
                                                <p:strVal val="ppt_h"/>
                                              </p:val>
                                            </p:tav>
                                            <p:tav tm="100000">
                                              <p:val>
                                                <p:fltVal val="0"/>
                                              </p:val>
                                            </p:tav>
                                          </p:tavLst>
                                        </p:anim>
                                        <p:animEffect transition="out" filter="fade">
                                          <p:cBhvr>
                                            <p:cTn id="222" dur="100"/>
                                            <p:tgtEl>
                                              <p:spTgt spid="38"/>
                                            </p:tgtEl>
                                          </p:cBhvr>
                                        </p:animEffect>
                                        <p:set>
                                          <p:cBhvr>
                                            <p:cTn id="223" dur="1" fill="hold">
                                              <p:stCondLst>
                                                <p:cond delay="99"/>
                                              </p:stCondLst>
                                            </p:cTn>
                                            <p:tgtEl>
                                              <p:spTgt spid="38"/>
                                            </p:tgtEl>
                                            <p:attrNameLst>
                                              <p:attrName>style.visibility</p:attrName>
                                            </p:attrNameLst>
                                          </p:cBhvr>
                                          <p:to>
                                            <p:strVal val="hidden"/>
                                          </p:to>
                                        </p:set>
                                      </p:childTnLst>
                                    </p:cTn>
                                  </p:par>
                                </p:childTnLst>
                              </p:cTn>
                            </p:par>
                            <p:par>
                              <p:cTn id="224" fill="hold">
                                <p:stCondLst>
                                  <p:cond delay="700"/>
                                </p:stCondLst>
                                <p:childTnLst>
                                  <p:par>
                                    <p:cTn id="225" presetID="53" presetClass="exit" presetSubtype="32" fill="hold" nodeType="afterEffect">
                                      <p:stCondLst>
                                        <p:cond delay="0"/>
                                      </p:stCondLst>
                                      <p:childTnLst>
                                        <p:anim calcmode="lin" valueType="num">
                                          <p:cBhvr>
                                            <p:cTn id="226" dur="100"/>
                                            <p:tgtEl>
                                              <p:spTgt spid="55"/>
                                            </p:tgtEl>
                                            <p:attrNameLst>
                                              <p:attrName>ppt_w</p:attrName>
                                            </p:attrNameLst>
                                          </p:cBhvr>
                                          <p:tavLst>
                                            <p:tav tm="0">
                                              <p:val>
                                                <p:strVal val="ppt_w"/>
                                              </p:val>
                                            </p:tav>
                                            <p:tav tm="100000">
                                              <p:val>
                                                <p:fltVal val="0"/>
                                              </p:val>
                                            </p:tav>
                                          </p:tavLst>
                                        </p:anim>
                                        <p:anim calcmode="lin" valueType="num">
                                          <p:cBhvr>
                                            <p:cTn id="227" dur="100"/>
                                            <p:tgtEl>
                                              <p:spTgt spid="55"/>
                                            </p:tgtEl>
                                            <p:attrNameLst>
                                              <p:attrName>ppt_h</p:attrName>
                                            </p:attrNameLst>
                                          </p:cBhvr>
                                          <p:tavLst>
                                            <p:tav tm="0">
                                              <p:val>
                                                <p:strVal val="ppt_h"/>
                                              </p:val>
                                            </p:tav>
                                            <p:tav tm="100000">
                                              <p:val>
                                                <p:fltVal val="0"/>
                                              </p:val>
                                            </p:tav>
                                          </p:tavLst>
                                        </p:anim>
                                        <p:animEffect transition="out" filter="fade">
                                          <p:cBhvr>
                                            <p:cTn id="228" dur="100"/>
                                            <p:tgtEl>
                                              <p:spTgt spid="55"/>
                                            </p:tgtEl>
                                          </p:cBhvr>
                                        </p:animEffect>
                                        <p:set>
                                          <p:cBhvr>
                                            <p:cTn id="229" dur="1" fill="hold">
                                              <p:stCondLst>
                                                <p:cond delay="99"/>
                                              </p:stCondLst>
                                            </p:cTn>
                                            <p:tgtEl>
                                              <p:spTgt spid="55"/>
                                            </p:tgtEl>
                                            <p:attrNameLst>
                                              <p:attrName>style.visibility</p:attrName>
                                            </p:attrNameLst>
                                          </p:cBhvr>
                                          <p:to>
                                            <p:strVal val="hidden"/>
                                          </p:to>
                                        </p:set>
                                      </p:childTnLst>
                                    </p:cTn>
                                  </p:par>
                                </p:childTnLst>
                              </p:cTn>
                            </p:par>
                            <p:par>
                              <p:cTn id="230" fill="hold">
                                <p:stCondLst>
                                  <p:cond delay="800"/>
                                </p:stCondLst>
                                <p:childTnLst>
                                  <p:par>
                                    <p:cTn id="231" presetID="53" presetClass="exit" presetSubtype="32" fill="hold" nodeType="afterEffect">
                                      <p:stCondLst>
                                        <p:cond delay="0"/>
                                      </p:stCondLst>
                                      <p:childTnLst>
                                        <p:anim calcmode="lin" valueType="num">
                                          <p:cBhvr>
                                            <p:cTn id="232" dur="100"/>
                                            <p:tgtEl>
                                              <p:spTgt spid="48"/>
                                            </p:tgtEl>
                                            <p:attrNameLst>
                                              <p:attrName>ppt_w</p:attrName>
                                            </p:attrNameLst>
                                          </p:cBhvr>
                                          <p:tavLst>
                                            <p:tav tm="0">
                                              <p:val>
                                                <p:strVal val="ppt_w"/>
                                              </p:val>
                                            </p:tav>
                                            <p:tav tm="100000">
                                              <p:val>
                                                <p:fltVal val="0"/>
                                              </p:val>
                                            </p:tav>
                                          </p:tavLst>
                                        </p:anim>
                                        <p:anim calcmode="lin" valueType="num">
                                          <p:cBhvr>
                                            <p:cTn id="233" dur="100"/>
                                            <p:tgtEl>
                                              <p:spTgt spid="48"/>
                                            </p:tgtEl>
                                            <p:attrNameLst>
                                              <p:attrName>ppt_h</p:attrName>
                                            </p:attrNameLst>
                                          </p:cBhvr>
                                          <p:tavLst>
                                            <p:tav tm="0">
                                              <p:val>
                                                <p:strVal val="ppt_h"/>
                                              </p:val>
                                            </p:tav>
                                            <p:tav tm="100000">
                                              <p:val>
                                                <p:fltVal val="0"/>
                                              </p:val>
                                            </p:tav>
                                          </p:tavLst>
                                        </p:anim>
                                        <p:animEffect transition="out" filter="fade">
                                          <p:cBhvr>
                                            <p:cTn id="234" dur="100"/>
                                            <p:tgtEl>
                                              <p:spTgt spid="48"/>
                                            </p:tgtEl>
                                          </p:cBhvr>
                                        </p:animEffect>
                                        <p:set>
                                          <p:cBhvr>
                                            <p:cTn id="235" dur="1" fill="hold">
                                              <p:stCondLst>
                                                <p:cond delay="99"/>
                                              </p:stCondLst>
                                            </p:cTn>
                                            <p:tgtEl>
                                              <p:spTgt spid="48"/>
                                            </p:tgtEl>
                                            <p:attrNameLst>
                                              <p:attrName>style.visibility</p:attrName>
                                            </p:attrNameLst>
                                          </p:cBhvr>
                                          <p:to>
                                            <p:strVal val="hidden"/>
                                          </p:to>
                                        </p:set>
                                      </p:childTnLst>
                                    </p:cTn>
                                  </p:par>
                                </p:childTnLst>
                              </p:cTn>
                            </p:par>
                            <p:par>
                              <p:cTn id="236" fill="hold">
                                <p:stCondLst>
                                  <p:cond delay="900"/>
                                </p:stCondLst>
                                <p:childTnLst>
                                  <p:par>
                                    <p:cTn id="237" presetID="2" presetClass="entr" presetSubtype="8" fill="hold" grpId="0" nodeType="afterEffect" p14:presetBounceEnd="40000">
                                      <p:stCondLst>
                                        <p:cond delay="0"/>
                                      </p:stCondLst>
                                      <p:childTnLst>
                                        <p:set>
                                          <p:cBhvr>
                                            <p:cTn id="238" dur="1" fill="hold">
                                              <p:stCondLst>
                                                <p:cond delay="0"/>
                                              </p:stCondLst>
                                            </p:cTn>
                                            <p:tgtEl>
                                              <p:spTgt spid="5"/>
                                            </p:tgtEl>
                                            <p:attrNameLst>
                                              <p:attrName>style.visibility</p:attrName>
                                            </p:attrNameLst>
                                          </p:cBhvr>
                                          <p:to>
                                            <p:strVal val="visible"/>
                                          </p:to>
                                        </p:set>
                                        <p:anim calcmode="lin" valueType="num" p14:bounceEnd="40000">
                                          <p:cBhvr additive="base">
                                            <p:cTn id="239" dur="125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240" dur="1250" fill="hold"/>
                                            <p:tgtEl>
                                              <p:spTgt spid="5"/>
                                            </p:tgtEl>
                                            <p:attrNameLst>
                                              <p:attrName>ppt_y</p:attrName>
                                            </p:attrNameLst>
                                          </p:cBhvr>
                                          <p:tavLst>
                                            <p:tav tm="0">
                                              <p:val>
                                                <p:strVal val="#ppt_y"/>
                                              </p:val>
                                            </p:tav>
                                            <p:tav tm="100000">
                                              <p:val>
                                                <p:strVal val="#ppt_y"/>
                                              </p:val>
                                            </p:tav>
                                          </p:tavLst>
                                        </p:anim>
                                      </p:childTnLst>
                                    </p:cTn>
                                  </p:par>
                                  <p:par>
                                    <p:cTn id="241" presetID="2" presetClass="entr" presetSubtype="2" fill="hold" grpId="0" nodeType="withEffect" p14:presetBounceEnd="40000">
                                      <p:stCondLst>
                                        <p:cond delay="0"/>
                                      </p:stCondLst>
                                      <p:childTnLst>
                                        <p:set>
                                          <p:cBhvr>
                                            <p:cTn id="242" dur="1" fill="hold">
                                              <p:stCondLst>
                                                <p:cond delay="0"/>
                                              </p:stCondLst>
                                            </p:cTn>
                                            <p:tgtEl>
                                              <p:spTgt spid="4"/>
                                            </p:tgtEl>
                                            <p:attrNameLst>
                                              <p:attrName>style.visibility</p:attrName>
                                            </p:attrNameLst>
                                          </p:cBhvr>
                                          <p:to>
                                            <p:strVal val="visible"/>
                                          </p:to>
                                        </p:set>
                                        <p:anim calcmode="lin" valueType="num" p14:bounceEnd="40000">
                                          <p:cBhvr additive="base">
                                            <p:cTn id="243" dur="125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244" dur="1250" fill="hold"/>
                                            <p:tgtEl>
                                              <p:spTgt spid="4"/>
                                            </p:tgtEl>
                                            <p:attrNameLst>
                                              <p:attrName>ppt_y</p:attrName>
                                            </p:attrNameLst>
                                          </p:cBhvr>
                                          <p:tavLst>
                                            <p:tav tm="0">
                                              <p:val>
                                                <p:strVal val="#ppt_y"/>
                                              </p:val>
                                            </p:tav>
                                            <p:tav tm="100000">
                                              <p:val>
                                                <p:strVal val="#ppt_y"/>
                                              </p:val>
                                            </p:tav>
                                          </p:tavLst>
                                        </p:anim>
                                      </p:childTnLst>
                                    </p:cTn>
                                  </p:par>
                                  <p:par>
                                    <p:cTn id="245" presetID="53" presetClass="exit" presetSubtype="32" fill="hold" nodeType="withEffect">
                                      <p:stCondLst>
                                        <p:cond delay="0"/>
                                      </p:stCondLst>
                                      <p:childTnLst>
                                        <p:anim calcmode="lin" valueType="num">
                                          <p:cBhvr>
                                            <p:cTn id="246" dur="100"/>
                                            <p:tgtEl>
                                              <p:spTgt spid="43"/>
                                            </p:tgtEl>
                                            <p:attrNameLst>
                                              <p:attrName>ppt_w</p:attrName>
                                            </p:attrNameLst>
                                          </p:cBhvr>
                                          <p:tavLst>
                                            <p:tav tm="0">
                                              <p:val>
                                                <p:strVal val="ppt_w"/>
                                              </p:val>
                                            </p:tav>
                                            <p:tav tm="100000">
                                              <p:val>
                                                <p:fltVal val="0"/>
                                              </p:val>
                                            </p:tav>
                                          </p:tavLst>
                                        </p:anim>
                                        <p:anim calcmode="lin" valueType="num">
                                          <p:cBhvr>
                                            <p:cTn id="247" dur="100"/>
                                            <p:tgtEl>
                                              <p:spTgt spid="43"/>
                                            </p:tgtEl>
                                            <p:attrNameLst>
                                              <p:attrName>ppt_h</p:attrName>
                                            </p:attrNameLst>
                                          </p:cBhvr>
                                          <p:tavLst>
                                            <p:tav tm="0">
                                              <p:val>
                                                <p:strVal val="ppt_h"/>
                                              </p:val>
                                            </p:tav>
                                            <p:tav tm="100000">
                                              <p:val>
                                                <p:fltVal val="0"/>
                                              </p:val>
                                            </p:tav>
                                          </p:tavLst>
                                        </p:anim>
                                        <p:animEffect transition="out" filter="fade">
                                          <p:cBhvr>
                                            <p:cTn id="248" dur="100"/>
                                            <p:tgtEl>
                                              <p:spTgt spid="43"/>
                                            </p:tgtEl>
                                          </p:cBhvr>
                                        </p:animEffect>
                                        <p:set>
                                          <p:cBhvr>
                                            <p:cTn id="249" dur="1" fill="hold">
                                              <p:stCondLst>
                                                <p:cond delay="99"/>
                                              </p:stCondLst>
                                            </p:cTn>
                                            <p:tgtEl>
                                              <p:spTgt spid="43"/>
                                            </p:tgtEl>
                                            <p:attrNameLst>
                                              <p:attrName>style.visibility</p:attrName>
                                            </p:attrNameLst>
                                          </p:cBhvr>
                                          <p:to>
                                            <p:strVal val="hidden"/>
                                          </p:to>
                                        </p:set>
                                      </p:childTnLst>
                                    </p:cTn>
                                  </p:par>
                                  <p:par>
                                    <p:cTn id="250" presetID="53" presetClass="exit" presetSubtype="32" fill="hold" nodeType="withEffect">
                                      <p:stCondLst>
                                        <p:cond delay="100"/>
                                      </p:stCondLst>
                                      <p:childTnLst>
                                        <p:anim calcmode="lin" valueType="num">
                                          <p:cBhvr>
                                            <p:cTn id="251" dur="100"/>
                                            <p:tgtEl>
                                              <p:spTgt spid="56"/>
                                            </p:tgtEl>
                                            <p:attrNameLst>
                                              <p:attrName>ppt_w</p:attrName>
                                            </p:attrNameLst>
                                          </p:cBhvr>
                                          <p:tavLst>
                                            <p:tav tm="0">
                                              <p:val>
                                                <p:strVal val="ppt_w"/>
                                              </p:val>
                                            </p:tav>
                                            <p:tav tm="100000">
                                              <p:val>
                                                <p:fltVal val="0"/>
                                              </p:val>
                                            </p:tav>
                                          </p:tavLst>
                                        </p:anim>
                                        <p:anim calcmode="lin" valueType="num">
                                          <p:cBhvr>
                                            <p:cTn id="252" dur="100"/>
                                            <p:tgtEl>
                                              <p:spTgt spid="56"/>
                                            </p:tgtEl>
                                            <p:attrNameLst>
                                              <p:attrName>ppt_h</p:attrName>
                                            </p:attrNameLst>
                                          </p:cBhvr>
                                          <p:tavLst>
                                            <p:tav tm="0">
                                              <p:val>
                                                <p:strVal val="ppt_h"/>
                                              </p:val>
                                            </p:tav>
                                            <p:tav tm="100000">
                                              <p:val>
                                                <p:fltVal val="0"/>
                                              </p:val>
                                            </p:tav>
                                          </p:tavLst>
                                        </p:anim>
                                        <p:animEffect transition="out" filter="fade">
                                          <p:cBhvr>
                                            <p:cTn id="253" dur="100"/>
                                            <p:tgtEl>
                                              <p:spTgt spid="56"/>
                                            </p:tgtEl>
                                          </p:cBhvr>
                                        </p:animEffect>
                                        <p:set>
                                          <p:cBhvr>
                                            <p:cTn id="254" dur="1" fill="hold">
                                              <p:stCondLst>
                                                <p:cond delay="99"/>
                                              </p:stCondLst>
                                            </p:cTn>
                                            <p:tgtEl>
                                              <p:spTgt spid="56"/>
                                            </p:tgtEl>
                                            <p:attrNameLst>
                                              <p:attrName>style.visibility</p:attrName>
                                            </p:attrNameLst>
                                          </p:cBhvr>
                                          <p:to>
                                            <p:strVal val="hidden"/>
                                          </p:to>
                                        </p:set>
                                      </p:childTnLst>
                                    </p:cTn>
                                  </p:par>
                                  <p:par>
                                    <p:cTn id="255" presetID="26" presetClass="entr" presetSubtype="0" fill="hold" grpId="0" nodeType="withEffect">
                                      <p:stCondLst>
                                        <p:cond delay="500"/>
                                      </p:stCondLst>
                                      <p:childTnLst>
                                        <p:set>
                                          <p:cBhvr>
                                            <p:cTn id="256" dur="1" fill="hold">
                                              <p:stCondLst>
                                                <p:cond delay="0"/>
                                              </p:stCondLst>
                                            </p:cTn>
                                            <p:tgtEl>
                                              <p:spTgt spid="8"/>
                                            </p:tgtEl>
                                            <p:attrNameLst>
                                              <p:attrName>style.visibility</p:attrName>
                                            </p:attrNameLst>
                                          </p:cBhvr>
                                          <p:to>
                                            <p:strVal val="visible"/>
                                          </p:to>
                                        </p:set>
                                        <p:animEffect transition="in" filter="wipe(down)">
                                          <p:cBhvr>
                                            <p:cTn id="257" dur="290">
                                              <p:stCondLst>
                                                <p:cond delay="0"/>
                                              </p:stCondLst>
                                            </p:cTn>
                                            <p:tgtEl>
                                              <p:spTgt spid="8"/>
                                            </p:tgtEl>
                                          </p:cBhvr>
                                        </p:animEffect>
                                        <p:anim calcmode="lin" valueType="num">
                                          <p:cBhvr>
                                            <p:cTn id="25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6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6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63" dur="13">
                                              <p:stCondLst>
                                                <p:cond delay="325"/>
                                              </p:stCondLst>
                                            </p:cTn>
                                            <p:tgtEl>
                                              <p:spTgt spid="8"/>
                                            </p:tgtEl>
                                          </p:cBhvr>
                                          <p:to x="100000" y="60000"/>
                                        </p:animScale>
                                        <p:animScale>
                                          <p:cBhvr>
                                            <p:cTn id="264" dur="83" decel="50000">
                                              <p:stCondLst>
                                                <p:cond delay="338"/>
                                              </p:stCondLst>
                                            </p:cTn>
                                            <p:tgtEl>
                                              <p:spTgt spid="8"/>
                                            </p:tgtEl>
                                          </p:cBhvr>
                                          <p:to x="100000" y="100000"/>
                                        </p:animScale>
                                        <p:animScale>
                                          <p:cBhvr>
                                            <p:cTn id="265" dur="13">
                                              <p:stCondLst>
                                                <p:cond delay="656"/>
                                              </p:stCondLst>
                                            </p:cTn>
                                            <p:tgtEl>
                                              <p:spTgt spid="8"/>
                                            </p:tgtEl>
                                          </p:cBhvr>
                                          <p:to x="100000" y="80000"/>
                                        </p:animScale>
                                        <p:animScale>
                                          <p:cBhvr>
                                            <p:cTn id="266" dur="83" decel="50000">
                                              <p:stCondLst>
                                                <p:cond delay="669"/>
                                              </p:stCondLst>
                                            </p:cTn>
                                            <p:tgtEl>
                                              <p:spTgt spid="8"/>
                                            </p:tgtEl>
                                          </p:cBhvr>
                                          <p:to x="100000" y="100000"/>
                                        </p:animScale>
                                        <p:animScale>
                                          <p:cBhvr>
                                            <p:cTn id="267" dur="13">
                                              <p:stCondLst>
                                                <p:cond delay="821"/>
                                              </p:stCondLst>
                                            </p:cTn>
                                            <p:tgtEl>
                                              <p:spTgt spid="8"/>
                                            </p:tgtEl>
                                          </p:cBhvr>
                                          <p:to x="100000" y="90000"/>
                                        </p:animScale>
                                        <p:animScale>
                                          <p:cBhvr>
                                            <p:cTn id="268" dur="83" decel="50000">
                                              <p:stCondLst>
                                                <p:cond delay="834"/>
                                              </p:stCondLst>
                                            </p:cTn>
                                            <p:tgtEl>
                                              <p:spTgt spid="8"/>
                                            </p:tgtEl>
                                          </p:cBhvr>
                                          <p:to x="100000" y="100000"/>
                                        </p:animScale>
                                        <p:animScale>
                                          <p:cBhvr>
                                            <p:cTn id="269" dur="13">
                                              <p:stCondLst>
                                                <p:cond delay="904"/>
                                              </p:stCondLst>
                                            </p:cTn>
                                            <p:tgtEl>
                                              <p:spTgt spid="8"/>
                                            </p:tgtEl>
                                          </p:cBhvr>
                                          <p:to x="100000" y="95000"/>
                                        </p:animScale>
                                        <p:animScale>
                                          <p:cBhvr>
                                            <p:cTn id="270" dur="83" decel="50000">
                                              <p:stCondLst>
                                                <p:cond delay="917"/>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4" grpId="0"/>
          <p:bldP spid="5" grpId="0"/>
          <p:bldP spid="8" grpId="0" animBg="1"/>
          <p:bldP spid="63" grpId="0"/>
          <p:bldP spid="63" grpId="1"/>
          <p:bldP spid="67" grpId="0"/>
          <p:bldP spid="67" grpId="1"/>
          <p:bldP spid="65" grpId="0"/>
          <p:bldP spid="6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 fill="hold"/>
                                            <p:tgtEl>
                                              <p:spTgt spid="43"/>
                                            </p:tgtEl>
                                            <p:attrNameLst>
                                              <p:attrName>ppt_w</p:attrName>
                                            </p:attrNameLst>
                                          </p:cBhvr>
                                          <p:tavLst>
                                            <p:tav tm="0">
                                              <p:val>
                                                <p:fltVal val="0"/>
                                              </p:val>
                                            </p:tav>
                                            <p:tav tm="100000">
                                              <p:val>
                                                <p:strVal val="#ppt_w"/>
                                              </p:val>
                                            </p:tav>
                                          </p:tavLst>
                                        </p:anim>
                                        <p:anim calcmode="lin" valueType="num">
                                          <p:cBhvr>
                                            <p:cTn id="8" dur="100" fill="hold"/>
                                            <p:tgtEl>
                                              <p:spTgt spid="43"/>
                                            </p:tgtEl>
                                            <p:attrNameLst>
                                              <p:attrName>ppt_h</p:attrName>
                                            </p:attrNameLst>
                                          </p:cBhvr>
                                          <p:tavLst>
                                            <p:tav tm="0">
                                              <p:val>
                                                <p:fltVal val="0"/>
                                              </p:val>
                                            </p:tav>
                                            <p:tav tm="100000">
                                              <p:val>
                                                <p:strVal val="#ppt_h"/>
                                              </p:val>
                                            </p:tav>
                                          </p:tavLst>
                                        </p:anim>
                                        <p:animEffect transition="in" filter="fade">
                                          <p:cBhvr>
                                            <p:cTn id="9" dur="100"/>
                                            <p:tgtEl>
                                              <p:spTgt spid="43"/>
                                            </p:tgtEl>
                                          </p:cBhvr>
                                        </p:animEffect>
                                      </p:childTnLst>
                                    </p:cTn>
                                  </p:par>
                                </p:childTnLst>
                              </p:cTn>
                            </p:par>
                            <p:par>
                              <p:cTn id="10" fill="hold">
                                <p:stCondLst>
                                  <p:cond delay="100"/>
                                </p:stCondLst>
                                <p:childTnLst>
                                  <p:par>
                                    <p:cTn id="11" presetID="53" presetClass="entr" presetSubtype="16"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100" fill="hold"/>
                                            <p:tgtEl>
                                              <p:spTgt spid="37"/>
                                            </p:tgtEl>
                                            <p:attrNameLst>
                                              <p:attrName>ppt_w</p:attrName>
                                            </p:attrNameLst>
                                          </p:cBhvr>
                                          <p:tavLst>
                                            <p:tav tm="0">
                                              <p:val>
                                                <p:fltVal val="0"/>
                                              </p:val>
                                            </p:tav>
                                            <p:tav tm="100000">
                                              <p:val>
                                                <p:strVal val="#ppt_w"/>
                                              </p:val>
                                            </p:tav>
                                          </p:tavLst>
                                        </p:anim>
                                        <p:anim calcmode="lin" valueType="num">
                                          <p:cBhvr>
                                            <p:cTn id="14" dur="100" fill="hold"/>
                                            <p:tgtEl>
                                              <p:spTgt spid="37"/>
                                            </p:tgtEl>
                                            <p:attrNameLst>
                                              <p:attrName>ppt_h</p:attrName>
                                            </p:attrNameLst>
                                          </p:cBhvr>
                                          <p:tavLst>
                                            <p:tav tm="0">
                                              <p:val>
                                                <p:fltVal val="0"/>
                                              </p:val>
                                            </p:tav>
                                            <p:tav tm="100000">
                                              <p:val>
                                                <p:strVal val="#ppt_h"/>
                                              </p:val>
                                            </p:tav>
                                          </p:tavLst>
                                        </p:anim>
                                        <p:animEffect transition="in" filter="fade">
                                          <p:cBhvr>
                                            <p:cTn id="15" dur="100"/>
                                            <p:tgtEl>
                                              <p:spTgt spid="37"/>
                                            </p:tgtEl>
                                          </p:cBhvr>
                                        </p:animEffect>
                                      </p:childTnLst>
                                    </p:cTn>
                                  </p:par>
                                </p:childTnLst>
                              </p:cTn>
                            </p:par>
                            <p:par>
                              <p:cTn id="16" fill="hold">
                                <p:stCondLst>
                                  <p:cond delay="200"/>
                                </p:stCondLst>
                                <p:childTnLst>
                                  <p:par>
                                    <p:cTn id="17" presetID="53" presetClass="entr" presetSubtype="16"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100" fill="hold"/>
                                            <p:tgtEl>
                                              <p:spTgt spid="55"/>
                                            </p:tgtEl>
                                            <p:attrNameLst>
                                              <p:attrName>ppt_w</p:attrName>
                                            </p:attrNameLst>
                                          </p:cBhvr>
                                          <p:tavLst>
                                            <p:tav tm="0">
                                              <p:val>
                                                <p:fltVal val="0"/>
                                              </p:val>
                                            </p:tav>
                                            <p:tav tm="100000">
                                              <p:val>
                                                <p:strVal val="#ppt_w"/>
                                              </p:val>
                                            </p:tav>
                                          </p:tavLst>
                                        </p:anim>
                                        <p:anim calcmode="lin" valueType="num">
                                          <p:cBhvr>
                                            <p:cTn id="20" dur="100" fill="hold"/>
                                            <p:tgtEl>
                                              <p:spTgt spid="55"/>
                                            </p:tgtEl>
                                            <p:attrNameLst>
                                              <p:attrName>ppt_h</p:attrName>
                                            </p:attrNameLst>
                                          </p:cBhvr>
                                          <p:tavLst>
                                            <p:tav tm="0">
                                              <p:val>
                                                <p:fltVal val="0"/>
                                              </p:val>
                                            </p:tav>
                                            <p:tav tm="100000">
                                              <p:val>
                                                <p:strVal val="#ppt_h"/>
                                              </p:val>
                                            </p:tav>
                                          </p:tavLst>
                                        </p:anim>
                                        <p:animEffect transition="in" filter="fade">
                                          <p:cBhvr>
                                            <p:cTn id="21" dur="100"/>
                                            <p:tgtEl>
                                              <p:spTgt spid="55"/>
                                            </p:tgtEl>
                                          </p:cBhvr>
                                        </p:animEffect>
                                      </p:childTnLst>
                                    </p:cTn>
                                  </p:par>
                                </p:childTnLst>
                              </p:cTn>
                            </p:par>
                            <p:par>
                              <p:cTn id="22" fill="hold">
                                <p:stCondLst>
                                  <p:cond delay="300"/>
                                </p:stCondLst>
                                <p:childTnLst>
                                  <p:par>
                                    <p:cTn id="23" presetID="53" presetClass="entr" presetSubtype="16"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100" fill="hold"/>
                                            <p:tgtEl>
                                              <p:spTgt spid="41"/>
                                            </p:tgtEl>
                                            <p:attrNameLst>
                                              <p:attrName>ppt_w</p:attrName>
                                            </p:attrNameLst>
                                          </p:cBhvr>
                                          <p:tavLst>
                                            <p:tav tm="0">
                                              <p:val>
                                                <p:fltVal val="0"/>
                                              </p:val>
                                            </p:tav>
                                            <p:tav tm="100000">
                                              <p:val>
                                                <p:strVal val="#ppt_w"/>
                                              </p:val>
                                            </p:tav>
                                          </p:tavLst>
                                        </p:anim>
                                        <p:anim calcmode="lin" valueType="num">
                                          <p:cBhvr>
                                            <p:cTn id="26" dur="100" fill="hold"/>
                                            <p:tgtEl>
                                              <p:spTgt spid="41"/>
                                            </p:tgtEl>
                                            <p:attrNameLst>
                                              <p:attrName>ppt_h</p:attrName>
                                            </p:attrNameLst>
                                          </p:cBhvr>
                                          <p:tavLst>
                                            <p:tav tm="0">
                                              <p:val>
                                                <p:fltVal val="0"/>
                                              </p:val>
                                            </p:tav>
                                            <p:tav tm="100000">
                                              <p:val>
                                                <p:strVal val="#ppt_h"/>
                                              </p:val>
                                            </p:tav>
                                          </p:tavLst>
                                        </p:anim>
                                        <p:animEffect transition="in" filter="fade">
                                          <p:cBhvr>
                                            <p:cTn id="27" dur="100"/>
                                            <p:tgtEl>
                                              <p:spTgt spid="41"/>
                                            </p:tgtEl>
                                          </p:cBhvr>
                                        </p:animEffect>
                                      </p:childTnLst>
                                    </p:cTn>
                                  </p:par>
                                </p:childTnLst>
                              </p:cTn>
                            </p:par>
                            <p:par>
                              <p:cTn id="28" fill="hold">
                                <p:stCondLst>
                                  <p:cond delay="400"/>
                                </p:stCondLst>
                                <p:childTnLst>
                                  <p:par>
                                    <p:cTn id="29" presetID="53" presetClass="entr" presetSubtype="16"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p:cTn id="31" dur="100" fill="hold"/>
                                            <p:tgtEl>
                                              <p:spTgt spid="54"/>
                                            </p:tgtEl>
                                            <p:attrNameLst>
                                              <p:attrName>ppt_w</p:attrName>
                                            </p:attrNameLst>
                                          </p:cBhvr>
                                          <p:tavLst>
                                            <p:tav tm="0">
                                              <p:val>
                                                <p:fltVal val="0"/>
                                              </p:val>
                                            </p:tav>
                                            <p:tav tm="100000">
                                              <p:val>
                                                <p:strVal val="#ppt_w"/>
                                              </p:val>
                                            </p:tav>
                                          </p:tavLst>
                                        </p:anim>
                                        <p:anim calcmode="lin" valueType="num">
                                          <p:cBhvr>
                                            <p:cTn id="32" dur="100" fill="hold"/>
                                            <p:tgtEl>
                                              <p:spTgt spid="54"/>
                                            </p:tgtEl>
                                            <p:attrNameLst>
                                              <p:attrName>ppt_h</p:attrName>
                                            </p:attrNameLst>
                                          </p:cBhvr>
                                          <p:tavLst>
                                            <p:tav tm="0">
                                              <p:val>
                                                <p:fltVal val="0"/>
                                              </p:val>
                                            </p:tav>
                                            <p:tav tm="100000">
                                              <p:val>
                                                <p:strVal val="#ppt_h"/>
                                              </p:val>
                                            </p:tav>
                                          </p:tavLst>
                                        </p:anim>
                                        <p:animEffect transition="in" filter="fade">
                                          <p:cBhvr>
                                            <p:cTn id="33" dur="100"/>
                                            <p:tgtEl>
                                              <p:spTgt spid="54"/>
                                            </p:tgtEl>
                                          </p:cBhvr>
                                        </p:animEffect>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 fill="hold"/>
                                            <p:tgtEl>
                                              <p:spTgt spid="51"/>
                                            </p:tgtEl>
                                            <p:attrNameLst>
                                              <p:attrName>ppt_w</p:attrName>
                                            </p:attrNameLst>
                                          </p:cBhvr>
                                          <p:tavLst>
                                            <p:tav tm="0">
                                              <p:val>
                                                <p:fltVal val="0"/>
                                              </p:val>
                                            </p:tav>
                                            <p:tav tm="100000">
                                              <p:val>
                                                <p:strVal val="#ppt_w"/>
                                              </p:val>
                                            </p:tav>
                                          </p:tavLst>
                                        </p:anim>
                                        <p:anim calcmode="lin" valueType="num">
                                          <p:cBhvr>
                                            <p:cTn id="38" dur="100" fill="hold"/>
                                            <p:tgtEl>
                                              <p:spTgt spid="51"/>
                                            </p:tgtEl>
                                            <p:attrNameLst>
                                              <p:attrName>ppt_h</p:attrName>
                                            </p:attrNameLst>
                                          </p:cBhvr>
                                          <p:tavLst>
                                            <p:tav tm="0">
                                              <p:val>
                                                <p:fltVal val="0"/>
                                              </p:val>
                                            </p:tav>
                                            <p:tav tm="100000">
                                              <p:val>
                                                <p:strVal val="#ppt_h"/>
                                              </p:val>
                                            </p:tav>
                                          </p:tavLst>
                                        </p:anim>
                                        <p:animEffect transition="in" filter="fade">
                                          <p:cBhvr>
                                            <p:cTn id="39" dur="100"/>
                                            <p:tgtEl>
                                              <p:spTgt spid="51"/>
                                            </p:tgtEl>
                                          </p:cBhvr>
                                        </p:animEffect>
                                      </p:childTnLst>
                                    </p:cTn>
                                  </p:par>
                                </p:childTnLst>
                              </p:cTn>
                            </p:par>
                            <p:par>
                              <p:cTn id="40" fill="hold">
                                <p:stCondLst>
                                  <p:cond delay="600"/>
                                </p:stCondLst>
                                <p:childTnLst>
                                  <p:par>
                                    <p:cTn id="41" presetID="53" presetClass="entr" presetSubtype="16"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100" fill="hold"/>
                                            <p:tgtEl>
                                              <p:spTgt spid="42"/>
                                            </p:tgtEl>
                                            <p:attrNameLst>
                                              <p:attrName>ppt_w</p:attrName>
                                            </p:attrNameLst>
                                          </p:cBhvr>
                                          <p:tavLst>
                                            <p:tav tm="0">
                                              <p:val>
                                                <p:fltVal val="0"/>
                                              </p:val>
                                            </p:tav>
                                            <p:tav tm="100000">
                                              <p:val>
                                                <p:strVal val="#ppt_w"/>
                                              </p:val>
                                            </p:tav>
                                          </p:tavLst>
                                        </p:anim>
                                        <p:anim calcmode="lin" valueType="num">
                                          <p:cBhvr>
                                            <p:cTn id="44" dur="100" fill="hold"/>
                                            <p:tgtEl>
                                              <p:spTgt spid="42"/>
                                            </p:tgtEl>
                                            <p:attrNameLst>
                                              <p:attrName>ppt_h</p:attrName>
                                            </p:attrNameLst>
                                          </p:cBhvr>
                                          <p:tavLst>
                                            <p:tav tm="0">
                                              <p:val>
                                                <p:fltVal val="0"/>
                                              </p:val>
                                            </p:tav>
                                            <p:tav tm="100000">
                                              <p:val>
                                                <p:strVal val="#ppt_h"/>
                                              </p:val>
                                            </p:tav>
                                          </p:tavLst>
                                        </p:anim>
                                        <p:animEffect transition="in" filter="fade">
                                          <p:cBhvr>
                                            <p:cTn id="45" dur="100"/>
                                            <p:tgtEl>
                                              <p:spTgt spid="42"/>
                                            </p:tgtEl>
                                          </p:cBhvr>
                                        </p:animEffect>
                                      </p:childTnLst>
                                    </p:cTn>
                                  </p:par>
                                </p:childTnLst>
                              </p:cTn>
                            </p:par>
                            <p:par>
                              <p:cTn id="46" fill="hold">
                                <p:stCondLst>
                                  <p:cond delay="700"/>
                                </p:stCondLst>
                                <p:childTnLst>
                                  <p:par>
                                    <p:cTn id="47" presetID="53" presetClass="entr" presetSubtype="16" fill="hold" nodeType="afterEffect">
                                      <p:stCondLst>
                                        <p:cond delay="0"/>
                                      </p:stCondLst>
                                      <p:childTnLst>
                                        <p:set>
                                          <p:cBhvr>
                                            <p:cTn id="48" dur="1" fill="hold">
                                              <p:stCondLst>
                                                <p:cond delay="0"/>
                                              </p:stCondLst>
                                            </p:cTn>
                                            <p:tgtEl>
                                              <p:spTgt spid="61"/>
                                            </p:tgtEl>
                                            <p:attrNameLst>
                                              <p:attrName>style.visibility</p:attrName>
                                            </p:attrNameLst>
                                          </p:cBhvr>
                                          <p:to>
                                            <p:strVal val="visible"/>
                                          </p:to>
                                        </p:set>
                                        <p:anim calcmode="lin" valueType="num">
                                          <p:cBhvr>
                                            <p:cTn id="49" dur="100" fill="hold"/>
                                            <p:tgtEl>
                                              <p:spTgt spid="61"/>
                                            </p:tgtEl>
                                            <p:attrNameLst>
                                              <p:attrName>ppt_w</p:attrName>
                                            </p:attrNameLst>
                                          </p:cBhvr>
                                          <p:tavLst>
                                            <p:tav tm="0">
                                              <p:val>
                                                <p:fltVal val="0"/>
                                              </p:val>
                                            </p:tav>
                                            <p:tav tm="100000">
                                              <p:val>
                                                <p:strVal val="#ppt_w"/>
                                              </p:val>
                                            </p:tav>
                                          </p:tavLst>
                                        </p:anim>
                                        <p:anim calcmode="lin" valueType="num">
                                          <p:cBhvr>
                                            <p:cTn id="50" dur="100" fill="hold"/>
                                            <p:tgtEl>
                                              <p:spTgt spid="61"/>
                                            </p:tgtEl>
                                            <p:attrNameLst>
                                              <p:attrName>ppt_h</p:attrName>
                                            </p:attrNameLst>
                                          </p:cBhvr>
                                          <p:tavLst>
                                            <p:tav tm="0">
                                              <p:val>
                                                <p:fltVal val="0"/>
                                              </p:val>
                                            </p:tav>
                                            <p:tav tm="100000">
                                              <p:val>
                                                <p:strVal val="#ppt_h"/>
                                              </p:val>
                                            </p:tav>
                                          </p:tavLst>
                                        </p:anim>
                                        <p:animEffect transition="in" filter="fade">
                                          <p:cBhvr>
                                            <p:cTn id="51" dur="100"/>
                                            <p:tgtEl>
                                              <p:spTgt spid="61"/>
                                            </p:tgtEl>
                                          </p:cBhvr>
                                        </p:animEffect>
                                      </p:childTnLst>
                                    </p:cTn>
                                  </p:par>
                                </p:childTnLst>
                              </p:cTn>
                            </p:par>
                            <p:par>
                              <p:cTn id="52" fill="hold">
                                <p:stCondLst>
                                  <p:cond delay="800"/>
                                </p:stCondLst>
                                <p:childTnLst>
                                  <p:par>
                                    <p:cTn id="53" presetID="53" presetClass="entr" presetSubtype="16"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p:cTn id="55" dur="100" fill="hold"/>
                                            <p:tgtEl>
                                              <p:spTgt spid="46"/>
                                            </p:tgtEl>
                                            <p:attrNameLst>
                                              <p:attrName>ppt_w</p:attrName>
                                            </p:attrNameLst>
                                          </p:cBhvr>
                                          <p:tavLst>
                                            <p:tav tm="0">
                                              <p:val>
                                                <p:fltVal val="0"/>
                                              </p:val>
                                            </p:tav>
                                            <p:tav tm="100000">
                                              <p:val>
                                                <p:strVal val="#ppt_w"/>
                                              </p:val>
                                            </p:tav>
                                          </p:tavLst>
                                        </p:anim>
                                        <p:anim calcmode="lin" valueType="num">
                                          <p:cBhvr>
                                            <p:cTn id="56" dur="100" fill="hold"/>
                                            <p:tgtEl>
                                              <p:spTgt spid="46"/>
                                            </p:tgtEl>
                                            <p:attrNameLst>
                                              <p:attrName>ppt_h</p:attrName>
                                            </p:attrNameLst>
                                          </p:cBhvr>
                                          <p:tavLst>
                                            <p:tav tm="0">
                                              <p:val>
                                                <p:fltVal val="0"/>
                                              </p:val>
                                            </p:tav>
                                            <p:tav tm="100000">
                                              <p:val>
                                                <p:strVal val="#ppt_h"/>
                                              </p:val>
                                            </p:tav>
                                          </p:tavLst>
                                        </p:anim>
                                        <p:animEffect transition="in" filter="fade">
                                          <p:cBhvr>
                                            <p:cTn id="57" dur="100"/>
                                            <p:tgtEl>
                                              <p:spTgt spid="46"/>
                                            </p:tgtEl>
                                          </p:cBhvr>
                                        </p:animEffect>
                                      </p:childTnLst>
                                    </p:cTn>
                                  </p:par>
                                </p:childTnLst>
                              </p:cTn>
                            </p:par>
                            <p:par>
                              <p:cTn id="58" fill="hold">
                                <p:stCondLst>
                                  <p:cond delay="900"/>
                                </p:stCondLst>
                                <p:childTnLst>
                                  <p:par>
                                    <p:cTn id="59" presetID="53" presetClass="entr" presetSubtype="16"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p:cTn id="61" dur="100" fill="hold"/>
                                            <p:tgtEl>
                                              <p:spTgt spid="38"/>
                                            </p:tgtEl>
                                            <p:attrNameLst>
                                              <p:attrName>ppt_w</p:attrName>
                                            </p:attrNameLst>
                                          </p:cBhvr>
                                          <p:tavLst>
                                            <p:tav tm="0">
                                              <p:val>
                                                <p:fltVal val="0"/>
                                              </p:val>
                                            </p:tav>
                                            <p:tav tm="100000">
                                              <p:val>
                                                <p:strVal val="#ppt_w"/>
                                              </p:val>
                                            </p:tav>
                                          </p:tavLst>
                                        </p:anim>
                                        <p:anim calcmode="lin" valueType="num">
                                          <p:cBhvr>
                                            <p:cTn id="62" dur="100" fill="hold"/>
                                            <p:tgtEl>
                                              <p:spTgt spid="38"/>
                                            </p:tgtEl>
                                            <p:attrNameLst>
                                              <p:attrName>ppt_h</p:attrName>
                                            </p:attrNameLst>
                                          </p:cBhvr>
                                          <p:tavLst>
                                            <p:tav tm="0">
                                              <p:val>
                                                <p:fltVal val="0"/>
                                              </p:val>
                                            </p:tav>
                                            <p:tav tm="100000">
                                              <p:val>
                                                <p:strVal val="#ppt_h"/>
                                              </p:val>
                                            </p:tav>
                                          </p:tavLst>
                                        </p:anim>
                                        <p:animEffect transition="in" filter="fade">
                                          <p:cBhvr>
                                            <p:cTn id="63" dur="100"/>
                                            <p:tgtEl>
                                              <p:spTgt spid="38"/>
                                            </p:tgtEl>
                                          </p:cBhvr>
                                        </p:animEffect>
                                      </p:childTnLst>
                                    </p:cTn>
                                  </p:par>
                                </p:childTnLst>
                              </p:cTn>
                            </p:par>
                            <p:par>
                              <p:cTn id="64" fill="hold">
                                <p:stCondLst>
                                  <p:cond delay="1000"/>
                                </p:stCondLst>
                                <p:childTnLst>
                                  <p:par>
                                    <p:cTn id="65" presetID="53" presetClass="entr" presetSubtype="16"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100" fill="hold"/>
                                            <p:tgtEl>
                                              <p:spTgt spid="57"/>
                                            </p:tgtEl>
                                            <p:attrNameLst>
                                              <p:attrName>ppt_w</p:attrName>
                                            </p:attrNameLst>
                                          </p:cBhvr>
                                          <p:tavLst>
                                            <p:tav tm="0">
                                              <p:val>
                                                <p:fltVal val="0"/>
                                              </p:val>
                                            </p:tav>
                                            <p:tav tm="100000">
                                              <p:val>
                                                <p:strVal val="#ppt_w"/>
                                              </p:val>
                                            </p:tav>
                                          </p:tavLst>
                                        </p:anim>
                                        <p:anim calcmode="lin" valueType="num">
                                          <p:cBhvr>
                                            <p:cTn id="68" dur="100" fill="hold"/>
                                            <p:tgtEl>
                                              <p:spTgt spid="57"/>
                                            </p:tgtEl>
                                            <p:attrNameLst>
                                              <p:attrName>ppt_h</p:attrName>
                                            </p:attrNameLst>
                                          </p:cBhvr>
                                          <p:tavLst>
                                            <p:tav tm="0">
                                              <p:val>
                                                <p:fltVal val="0"/>
                                              </p:val>
                                            </p:tav>
                                            <p:tav tm="100000">
                                              <p:val>
                                                <p:strVal val="#ppt_h"/>
                                              </p:val>
                                            </p:tav>
                                          </p:tavLst>
                                        </p:anim>
                                        <p:animEffect transition="in" filter="fade">
                                          <p:cBhvr>
                                            <p:cTn id="69" dur="100"/>
                                            <p:tgtEl>
                                              <p:spTgt spid="57"/>
                                            </p:tgtEl>
                                          </p:cBhvr>
                                        </p:animEffect>
                                      </p:childTnLst>
                                    </p:cTn>
                                  </p:par>
                                </p:childTnLst>
                              </p:cTn>
                            </p:par>
                            <p:par>
                              <p:cTn id="70" fill="hold">
                                <p:stCondLst>
                                  <p:cond delay="1100"/>
                                </p:stCondLst>
                                <p:childTnLst>
                                  <p:par>
                                    <p:cTn id="71" presetID="53" presetClass="entr" presetSubtype="16" fill="hold" nodeType="after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p:cTn id="73" dur="100" fill="hold"/>
                                            <p:tgtEl>
                                              <p:spTgt spid="39"/>
                                            </p:tgtEl>
                                            <p:attrNameLst>
                                              <p:attrName>ppt_w</p:attrName>
                                            </p:attrNameLst>
                                          </p:cBhvr>
                                          <p:tavLst>
                                            <p:tav tm="0">
                                              <p:val>
                                                <p:fltVal val="0"/>
                                              </p:val>
                                            </p:tav>
                                            <p:tav tm="100000">
                                              <p:val>
                                                <p:strVal val="#ppt_w"/>
                                              </p:val>
                                            </p:tav>
                                          </p:tavLst>
                                        </p:anim>
                                        <p:anim calcmode="lin" valueType="num">
                                          <p:cBhvr>
                                            <p:cTn id="74" dur="100" fill="hold"/>
                                            <p:tgtEl>
                                              <p:spTgt spid="39"/>
                                            </p:tgtEl>
                                            <p:attrNameLst>
                                              <p:attrName>ppt_h</p:attrName>
                                            </p:attrNameLst>
                                          </p:cBhvr>
                                          <p:tavLst>
                                            <p:tav tm="0">
                                              <p:val>
                                                <p:fltVal val="0"/>
                                              </p:val>
                                            </p:tav>
                                            <p:tav tm="100000">
                                              <p:val>
                                                <p:strVal val="#ppt_h"/>
                                              </p:val>
                                            </p:tav>
                                          </p:tavLst>
                                        </p:anim>
                                        <p:animEffect transition="in" filter="fade">
                                          <p:cBhvr>
                                            <p:cTn id="75" dur="100"/>
                                            <p:tgtEl>
                                              <p:spTgt spid="39"/>
                                            </p:tgtEl>
                                          </p:cBhvr>
                                        </p:animEffect>
                                      </p:childTnLst>
                                    </p:cTn>
                                  </p:par>
                                </p:childTnLst>
                              </p:cTn>
                            </p:par>
                            <p:par>
                              <p:cTn id="76" fill="hold">
                                <p:stCondLst>
                                  <p:cond delay="1200"/>
                                </p:stCondLst>
                                <p:childTnLst>
                                  <p:par>
                                    <p:cTn id="77" presetID="53" presetClass="entr" presetSubtype="16" fill="hold" nodeType="after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p:cTn id="79" dur="100" fill="hold"/>
                                            <p:tgtEl>
                                              <p:spTgt spid="44"/>
                                            </p:tgtEl>
                                            <p:attrNameLst>
                                              <p:attrName>ppt_w</p:attrName>
                                            </p:attrNameLst>
                                          </p:cBhvr>
                                          <p:tavLst>
                                            <p:tav tm="0">
                                              <p:val>
                                                <p:fltVal val="0"/>
                                              </p:val>
                                            </p:tav>
                                            <p:tav tm="100000">
                                              <p:val>
                                                <p:strVal val="#ppt_w"/>
                                              </p:val>
                                            </p:tav>
                                          </p:tavLst>
                                        </p:anim>
                                        <p:anim calcmode="lin" valueType="num">
                                          <p:cBhvr>
                                            <p:cTn id="80" dur="100" fill="hold"/>
                                            <p:tgtEl>
                                              <p:spTgt spid="44"/>
                                            </p:tgtEl>
                                            <p:attrNameLst>
                                              <p:attrName>ppt_h</p:attrName>
                                            </p:attrNameLst>
                                          </p:cBhvr>
                                          <p:tavLst>
                                            <p:tav tm="0">
                                              <p:val>
                                                <p:fltVal val="0"/>
                                              </p:val>
                                            </p:tav>
                                            <p:tav tm="100000">
                                              <p:val>
                                                <p:strVal val="#ppt_h"/>
                                              </p:val>
                                            </p:tav>
                                          </p:tavLst>
                                        </p:anim>
                                        <p:animEffect transition="in" filter="fade">
                                          <p:cBhvr>
                                            <p:cTn id="81" dur="100"/>
                                            <p:tgtEl>
                                              <p:spTgt spid="44"/>
                                            </p:tgtEl>
                                          </p:cBhvr>
                                        </p:animEffect>
                                      </p:childTnLst>
                                    </p:cTn>
                                  </p:par>
                                </p:childTnLst>
                              </p:cTn>
                            </p:par>
                            <p:par>
                              <p:cTn id="82" fill="hold">
                                <p:stCondLst>
                                  <p:cond delay="1300"/>
                                </p:stCondLst>
                                <p:childTnLst>
                                  <p:par>
                                    <p:cTn id="83" presetID="53" presetClass="entr" presetSubtype="16" fill="hold" nodeType="afterEffect">
                                      <p:stCondLst>
                                        <p:cond delay="0"/>
                                      </p:stCondLst>
                                      <p:childTnLst>
                                        <p:set>
                                          <p:cBhvr>
                                            <p:cTn id="84" dur="1" fill="hold">
                                              <p:stCondLst>
                                                <p:cond delay="0"/>
                                              </p:stCondLst>
                                            </p:cTn>
                                            <p:tgtEl>
                                              <p:spTgt spid="58"/>
                                            </p:tgtEl>
                                            <p:attrNameLst>
                                              <p:attrName>style.visibility</p:attrName>
                                            </p:attrNameLst>
                                          </p:cBhvr>
                                          <p:to>
                                            <p:strVal val="visible"/>
                                          </p:to>
                                        </p:set>
                                        <p:anim calcmode="lin" valueType="num">
                                          <p:cBhvr>
                                            <p:cTn id="85" dur="100" fill="hold"/>
                                            <p:tgtEl>
                                              <p:spTgt spid="58"/>
                                            </p:tgtEl>
                                            <p:attrNameLst>
                                              <p:attrName>ppt_w</p:attrName>
                                            </p:attrNameLst>
                                          </p:cBhvr>
                                          <p:tavLst>
                                            <p:tav tm="0">
                                              <p:val>
                                                <p:fltVal val="0"/>
                                              </p:val>
                                            </p:tav>
                                            <p:tav tm="100000">
                                              <p:val>
                                                <p:strVal val="#ppt_w"/>
                                              </p:val>
                                            </p:tav>
                                          </p:tavLst>
                                        </p:anim>
                                        <p:anim calcmode="lin" valueType="num">
                                          <p:cBhvr>
                                            <p:cTn id="86" dur="100" fill="hold"/>
                                            <p:tgtEl>
                                              <p:spTgt spid="58"/>
                                            </p:tgtEl>
                                            <p:attrNameLst>
                                              <p:attrName>ppt_h</p:attrName>
                                            </p:attrNameLst>
                                          </p:cBhvr>
                                          <p:tavLst>
                                            <p:tav tm="0">
                                              <p:val>
                                                <p:fltVal val="0"/>
                                              </p:val>
                                            </p:tav>
                                            <p:tav tm="100000">
                                              <p:val>
                                                <p:strVal val="#ppt_h"/>
                                              </p:val>
                                            </p:tav>
                                          </p:tavLst>
                                        </p:anim>
                                        <p:animEffect transition="in" filter="fade">
                                          <p:cBhvr>
                                            <p:cTn id="87" dur="100"/>
                                            <p:tgtEl>
                                              <p:spTgt spid="58"/>
                                            </p:tgtEl>
                                          </p:cBhvr>
                                        </p:animEffect>
                                      </p:childTnLst>
                                    </p:cTn>
                                  </p:par>
                                </p:childTnLst>
                              </p:cTn>
                            </p:par>
                            <p:par>
                              <p:cTn id="88" fill="hold">
                                <p:stCondLst>
                                  <p:cond delay="1400"/>
                                </p:stCondLst>
                                <p:childTnLst>
                                  <p:par>
                                    <p:cTn id="89" presetID="53" presetClass="entr" presetSubtype="16" fill="hold" nodeType="after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p:cTn id="91" dur="100" fill="hold"/>
                                            <p:tgtEl>
                                              <p:spTgt spid="50"/>
                                            </p:tgtEl>
                                            <p:attrNameLst>
                                              <p:attrName>ppt_w</p:attrName>
                                            </p:attrNameLst>
                                          </p:cBhvr>
                                          <p:tavLst>
                                            <p:tav tm="0">
                                              <p:val>
                                                <p:fltVal val="0"/>
                                              </p:val>
                                            </p:tav>
                                            <p:tav tm="100000">
                                              <p:val>
                                                <p:strVal val="#ppt_w"/>
                                              </p:val>
                                            </p:tav>
                                          </p:tavLst>
                                        </p:anim>
                                        <p:anim calcmode="lin" valueType="num">
                                          <p:cBhvr>
                                            <p:cTn id="92" dur="100" fill="hold"/>
                                            <p:tgtEl>
                                              <p:spTgt spid="50"/>
                                            </p:tgtEl>
                                            <p:attrNameLst>
                                              <p:attrName>ppt_h</p:attrName>
                                            </p:attrNameLst>
                                          </p:cBhvr>
                                          <p:tavLst>
                                            <p:tav tm="0">
                                              <p:val>
                                                <p:fltVal val="0"/>
                                              </p:val>
                                            </p:tav>
                                            <p:tav tm="100000">
                                              <p:val>
                                                <p:strVal val="#ppt_h"/>
                                              </p:val>
                                            </p:tav>
                                          </p:tavLst>
                                        </p:anim>
                                        <p:animEffect transition="in" filter="fade">
                                          <p:cBhvr>
                                            <p:cTn id="93" dur="100"/>
                                            <p:tgtEl>
                                              <p:spTgt spid="50"/>
                                            </p:tgtEl>
                                          </p:cBhvr>
                                        </p:animEffect>
                                      </p:childTnLst>
                                    </p:cTn>
                                  </p:par>
                                </p:childTnLst>
                              </p:cTn>
                            </p:par>
                            <p:par>
                              <p:cTn id="94" fill="hold">
                                <p:stCondLst>
                                  <p:cond delay="1500"/>
                                </p:stCondLst>
                                <p:childTnLst>
                                  <p:par>
                                    <p:cTn id="95" presetID="53" presetClass="entr" presetSubtype="16" fill="hold" nodeType="afterEffect">
                                      <p:stCondLst>
                                        <p:cond delay="0"/>
                                      </p:stCondLst>
                                      <p:childTnLst>
                                        <p:set>
                                          <p:cBhvr>
                                            <p:cTn id="96" dur="1" fill="hold">
                                              <p:stCondLst>
                                                <p:cond delay="0"/>
                                              </p:stCondLst>
                                            </p:cTn>
                                            <p:tgtEl>
                                              <p:spTgt spid="52"/>
                                            </p:tgtEl>
                                            <p:attrNameLst>
                                              <p:attrName>style.visibility</p:attrName>
                                            </p:attrNameLst>
                                          </p:cBhvr>
                                          <p:to>
                                            <p:strVal val="visible"/>
                                          </p:to>
                                        </p:set>
                                        <p:anim calcmode="lin" valueType="num">
                                          <p:cBhvr>
                                            <p:cTn id="97" dur="100" fill="hold"/>
                                            <p:tgtEl>
                                              <p:spTgt spid="52"/>
                                            </p:tgtEl>
                                            <p:attrNameLst>
                                              <p:attrName>ppt_w</p:attrName>
                                            </p:attrNameLst>
                                          </p:cBhvr>
                                          <p:tavLst>
                                            <p:tav tm="0">
                                              <p:val>
                                                <p:fltVal val="0"/>
                                              </p:val>
                                            </p:tav>
                                            <p:tav tm="100000">
                                              <p:val>
                                                <p:strVal val="#ppt_w"/>
                                              </p:val>
                                            </p:tav>
                                          </p:tavLst>
                                        </p:anim>
                                        <p:anim calcmode="lin" valueType="num">
                                          <p:cBhvr>
                                            <p:cTn id="98" dur="100" fill="hold"/>
                                            <p:tgtEl>
                                              <p:spTgt spid="52"/>
                                            </p:tgtEl>
                                            <p:attrNameLst>
                                              <p:attrName>ppt_h</p:attrName>
                                            </p:attrNameLst>
                                          </p:cBhvr>
                                          <p:tavLst>
                                            <p:tav tm="0">
                                              <p:val>
                                                <p:fltVal val="0"/>
                                              </p:val>
                                            </p:tav>
                                            <p:tav tm="100000">
                                              <p:val>
                                                <p:strVal val="#ppt_h"/>
                                              </p:val>
                                            </p:tav>
                                          </p:tavLst>
                                        </p:anim>
                                        <p:animEffect transition="in" filter="fade">
                                          <p:cBhvr>
                                            <p:cTn id="99" dur="100"/>
                                            <p:tgtEl>
                                              <p:spTgt spid="52"/>
                                            </p:tgtEl>
                                          </p:cBhvr>
                                        </p:animEffect>
                                      </p:childTnLst>
                                    </p:cTn>
                                  </p:par>
                                </p:childTnLst>
                              </p:cTn>
                            </p:par>
                            <p:par>
                              <p:cTn id="100" fill="hold">
                                <p:stCondLst>
                                  <p:cond delay="1600"/>
                                </p:stCondLst>
                                <p:childTnLst>
                                  <p:par>
                                    <p:cTn id="101" presetID="53" presetClass="entr" presetSubtype="16" fill="hold" nodeType="afterEffect">
                                      <p:stCondLst>
                                        <p:cond delay="0"/>
                                      </p:stCondLst>
                                      <p:childTnLst>
                                        <p:set>
                                          <p:cBhvr>
                                            <p:cTn id="102" dur="1" fill="hold">
                                              <p:stCondLst>
                                                <p:cond delay="0"/>
                                              </p:stCondLst>
                                            </p:cTn>
                                            <p:tgtEl>
                                              <p:spTgt spid="45"/>
                                            </p:tgtEl>
                                            <p:attrNameLst>
                                              <p:attrName>style.visibility</p:attrName>
                                            </p:attrNameLst>
                                          </p:cBhvr>
                                          <p:to>
                                            <p:strVal val="visible"/>
                                          </p:to>
                                        </p:set>
                                        <p:anim calcmode="lin" valueType="num">
                                          <p:cBhvr>
                                            <p:cTn id="103" dur="100" fill="hold"/>
                                            <p:tgtEl>
                                              <p:spTgt spid="45"/>
                                            </p:tgtEl>
                                            <p:attrNameLst>
                                              <p:attrName>ppt_w</p:attrName>
                                            </p:attrNameLst>
                                          </p:cBhvr>
                                          <p:tavLst>
                                            <p:tav tm="0">
                                              <p:val>
                                                <p:fltVal val="0"/>
                                              </p:val>
                                            </p:tav>
                                            <p:tav tm="100000">
                                              <p:val>
                                                <p:strVal val="#ppt_w"/>
                                              </p:val>
                                            </p:tav>
                                          </p:tavLst>
                                        </p:anim>
                                        <p:anim calcmode="lin" valueType="num">
                                          <p:cBhvr>
                                            <p:cTn id="104" dur="100" fill="hold"/>
                                            <p:tgtEl>
                                              <p:spTgt spid="45"/>
                                            </p:tgtEl>
                                            <p:attrNameLst>
                                              <p:attrName>ppt_h</p:attrName>
                                            </p:attrNameLst>
                                          </p:cBhvr>
                                          <p:tavLst>
                                            <p:tav tm="0">
                                              <p:val>
                                                <p:fltVal val="0"/>
                                              </p:val>
                                            </p:tav>
                                            <p:tav tm="100000">
                                              <p:val>
                                                <p:strVal val="#ppt_h"/>
                                              </p:val>
                                            </p:tav>
                                          </p:tavLst>
                                        </p:anim>
                                        <p:animEffect transition="in" filter="fade">
                                          <p:cBhvr>
                                            <p:cTn id="105" dur="100"/>
                                            <p:tgtEl>
                                              <p:spTgt spid="45"/>
                                            </p:tgtEl>
                                          </p:cBhvr>
                                        </p:animEffect>
                                      </p:childTnLst>
                                    </p:cTn>
                                  </p:par>
                                </p:childTnLst>
                              </p:cTn>
                            </p:par>
                            <p:par>
                              <p:cTn id="106" fill="hold">
                                <p:stCondLst>
                                  <p:cond delay="1700"/>
                                </p:stCondLst>
                                <p:childTnLst>
                                  <p:par>
                                    <p:cTn id="107" presetID="53" presetClass="entr" presetSubtype="16" fill="hold" nodeType="afterEffect">
                                      <p:stCondLst>
                                        <p:cond delay="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100" fill="hold"/>
                                            <p:tgtEl>
                                              <p:spTgt spid="59"/>
                                            </p:tgtEl>
                                            <p:attrNameLst>
                                              <p:attrName>ppt_w</p:attrName>
                                            </p:attrNameLst>
                                          </p:cBhvr>
                                          <p:tavLst>
                                            <p:tav tm="0">
                                              <p:val>
                                                <p:fltVal val="0"/>
                                              </p:val>
                                            </p:tav>
                                            <p:tav tm="100000">
                                              <p:val>
                                                <p:strVal val="#ppt_w"/>
                                              </p:val>
                                            </p:tav>
                                          </p:tavLst>
                                        </p:anim>
                                        <p:anim calcmode="lin" valueType="num">
                                          <p:cBhvr>
                                            <p:cTn id="110" dur="100" fill="hold"/>
                                            <p:tgtEl>
                                              <p:spTgt spid="59"/>
                                            </p:tgtEl>
                                            <p:attrNameLst>
                                              <p:attrName>ppt_h</p:attrName>
                                            </p:attrNameLst>
                                          </p:cBhvr>
                                          <p:tavLst>
                                            <p:tav tm="0">
                                              <p:val>
                                                <p:fltVal val="0"/>
                                              </p:val>
                                            </p:tav>
                                            <p:tav tm="100000">
                                              <p:val>
                                                <p:strVal val="#ppt_h"/>
                                              </p:val>
                                            </p:tav>
                                          </p:tavLst>
                                        </p:anim>
                                        <p:animEffect transition="in" filter="fade">
                                          <p:cBhvr>
                                            <p:cTn id="111" dur="100"/>
                                            <p:tgtEl>
                                              <p:spTgt spid="59"/>
                                            </p:tgtEl>
                                          </p:cBhvr>
                                        </p:animEffect>
                                      </p:childTnLst>
                                    </p:cTn>
                                  </p:par>
                                </p:childTnLst>
                              </p:cTn>
                            </p:par>
                            <p:par>
                              <p:cTn id="112" fill="hold">
                                <p:stCondLst>
                                  <p:cond delay="1800"/>
                                </p:stCondLst>
                                <p:childTnLst>
                                  <p:par>
                                    <p:cTn id="113" presetID="53" presetClass="entr" presetSubtype="16" fill="hold" nodeType="afterEffect">
                                      <p:stCondLst>
                                        <p:cond delay="0"/>
                                      </p:stCondLst>
                                      <p:childTnLst>
                                        <p:set>
                                          <p:cBhvr>
                                            <p:cTn id="114" dur="1" fill="hold">
                                              <p:stCondLst>
                                                <p:cond delay="0"/>
                                              </p:stCondLst>
                                            </p:cTn>
                                            <p:tgtEl>
                                              <p:spTgt spid="48"/>
                                            </p:tgtEl>
                                            <p:attrNameLst>
                                              <p:attrName>style.visibility</p:attrName>
                                            </p:attrNameLst>
                                          </p:cBhvr>
                                          <p:to>
                                            <p:strVal val="visible"/>
                                          </p:to>
                                        </p:set>
                                        <p:anim calcmode="lin" valueType="num">
                                          <p:cBhvr>
                                            <p:cTn id="115" dur="100" fill="hold"/>
                                            <p:tgtEl>
                                              <p:spTgt spid="48"/>
                                            </p:tgtEl>
                                            <p:attrNameLst>
                                              <p:attrName>ppt_w</p:attrName>
                                            </p:attrNameLst>
                                          </p:cBhvr>
                                          <p:tavLst>
                                            <p:tav tm="0">
                                              <p:val>
                                                <p:fltVal val="0"/>
                                              </p:val>
                                            </p:tav>
                                            <p:tav tm="100000">
                                              <p:val>
                                                <p:strVal val="#ppt_w"/>
                                              </p:val>
                                            </p:tav>
                                          </p:tavLst>
                                        </p:anim>
                                        <p:anim calcmode="lin" valueType="num">
                                          <p:cBhvr>
                                            <p:cTn id="116" dur="100" fill="hold"/>
                                            <p:tgtEl>
                                              <p:spTgt spid="48"/>
                                            </p:tgtEl>
                                            <p:attrNameLst>
                                              <p:attrName>ppt_h</p:attrName>
                                            </p:attrNameLst>
                                          </p:cBhvr>
                                          <p:tavLst>
                                            <p:tav tm="0">
                                              <p:val>
                                                <p:fltVal val="0"/>
                                              </p:val>
                                            </p:tav>
                                            <p:tav tm="100000">
                                              <p:val>
                                                <p:strVal val="#ppt_h"/>
                                              </p:val>
                                            </p:tav>
                                          </p:tavLst>
                                        </p:anim>
                                        <p:animEffect transition="in" filter="fade">
                                          <p:cBhvr>
                                            <p:cTn id="117" dur="100"/>
                                            <p:tgtEl>
                                              <p:spTgt spid="48"/>
                                            </p:tgtEl>
                                          </p:cBhvr>
                                        </p:animEffect>
                                      </p:childTnLst>
                                    </p:cTn>
                                  </p:par>
                                </p:childTnLst>
                              </p:cTn>
                            </p:par>
                            <p:par>
                              <p:cTn id="118" fill="hold">
                                <p:stCondLst>
                                  <p:cond delay="1900"/>
                                </p:stCondLst>
                                <p:childTnLst>
                                  <p:par>
                                    <p:cTn id="119" presetID="53" presetClass="entr" presetSubtype="16" fill="hold" nodeType="afterEffect">
                                      <p:stCondLst>
                                        <p:cond delay="0"/>
                                      </p:stCondLst>
                                      <p:childTnLst>
                                        <p:set>
                                          <p:cBhvr>
                                            <p:cTn id="120" dur="1" fill="hold">
                                              <p:stCondLst>
                                                <p:cond delay="0"/>
                                              </p:stCondLst>
                                            </p:cTn>
                                            <p:tgtEl>
                                              <p:spTgt spid="40"/>
                                            </p:tgtEl>
                                            <p:attrNameLst>
                                              <p:attrName>style.visibility</p:attrName>
                                            </p:attrNameLst>
                                          </p:cBhvr>
                                          <p:to>
                                            <p:strVal val="visible"/>
                                          </p:to>
                                        </p:set>
                                        <p:anim calcmode="lin" valueType="num">
                                          <p:cBhvr>
                                            <p:cTn id="121" dur="100" fill="hold"/>
                                            <p:tgtEl>
                                              <p:spTgt spid="40"/>
                                            </p:tgtEl>
                                            <p:attrNameLst>
                                              <p:attrName>ppt_w</p:attrName>
                                            </p:attrNameLst>
                                          </p:cBhvr>
                                          <p:tavLst>
                                            <p:tav tm="0">
                                              <p:val>
                                                <p:fltVal val="0"/>
                                              </p:val>
                                            </p:tav>
                                            <p:tav tm="100000">
                                              <p:val>
                                                <p:strVal val="#ppt_w"/>
                                              </p:val>
                                            </p:tav>
                                          </p:tavLst>
                                        </p:anim>
                                        <p:anim calcmode="lin" valueType="num">
                                          <p:cBhvr>
                                            <p:cTn id="122" dur="100" fill="hold"/>
                                            <p:tgtEl>
                                              <p:spTgt spid="40"/>
                                            </p:tgtEl>
                                            <p:attrNameLst>
                                              <p:attrName>ppt_h</p:attrName>
                                            </p:attrNameLst>
                                          </p:cBhvr>
                                          <p:tavLst>
                                            <p:tav tm="0">
                                              <p:val>
                                                <p:fltVal val="0"/>
                                              </p:val>
                                            </p:tav>
                                            <p:tav tm="100000">
                                              <p:val>
                                                <p:strVal val="#ppt_h"/>
                                              </p:val>
                                            </p:tav>
                                          </p:tavLst>
                                        </p:anim>
                                        <p:animEffect transition="in" filter="fade">
                                          <p:cBhvr>
                                            <p:cTn id="123" dur="100"/>
                                            <p:tgtEl>
                                              <p:spTgt spid="40"/>
                                            </p:tgtEl>
                                          </p:cBhvr>
                                        </p:animEffect>
                                      </p:childTnLst>
                                    </p:cTn>
                                  </p:par>
                                </p:childTnLst>
                              </p:cTn>
                            </p:par>
                            <p:par>
                              <p:cTn id="124" fill="hold">
                                <p:stCondLst>
                                  <p:cond delay="2000"/>
                                </p:stCondLst>
                                <p:childTnLst>
                                  <p:par>
                                    <p:cTn id="125" presetID="53" presetClass="entr" presetSubtype="16" fill="hold" nodeType="afterEffect">
                                      <p:stCondLst>
                                        <p:cond delay="0"/>
                                      </p:stCondLst>
                                      <p:childTnLst>
                                        <p:set>
                                          <p:cBhvr>
                                            <p:cTn id="126" dur="1" fill="hold">
                                              <p:stCondLst>
                                                <p:cond delay="0"/>
                                              </p:stCondLst>
                                            </p:cTn>
                                            <p:tgtEl>
                                              <p:spTgt spid="49"/>
                                            </p:tgtEl>
                                            <p:attrNameLst>
                                              <p:attrName>style.visibility</p:attrName>
                                            </p:attrNameLst>
                                          </p:cBhvr>
                                          <p:to>
                                            <p:strVal val="visible"/>
                                          </p:to>
                                        </p:set>
                                        <p:anim calcmode="lin" valueType="num">
                                          <p:cBhvr>
                                            <p:cTn id="127" dur="100" fill="hold"/>
                                            <p:tgtEl>
                                              <p:spTgt spid="49"/>
                                            </p:tgtEl>
                                            <p:attrNameLst>
                                              <p:attrName>ppt_w</p:attrName>
                                            </p:attrNameLst>
                                          </p:cBhvr>
                                          <p:tavLst>
                                            <p:tav tm="0">
                                              <p:val>
                                                <p:fltVal val="0"/>
                                              </p:val>
                                            </p:tav>
                                            <p:tav tm="100000">
                                              <p:val>
                                                <p:strVal val="#ppt_w"/>
                                              </p:val>
                                            </p:tav>
                                          </p:tavLst>
                                        </p:anim>
                                        <p:anim calcmode="lin" valueType="num">
                                          <p:cBhvr>
                                            <p:cTn id="128" dur="100" fill="hold"/>
                                            <p:tgtEl>
                                              <p:spTgt spid="49"/>
                                            </p:tgtEl>
                                            <p:attrNameLst>
                                              <p:attrName>ppt_h</p:attrName>
                                            </p:attrNameLst>
                                          </p:cBhvr>
                                          <p:tavLst>
                                            <p:tav tm="0">
                                              <p:val>
                                                <p:fltVal val="0"/>
                                              </p:val>
                                            </p:tav>
                                            <p:tav tm="100000">
                                              <p:val>
                                                <p:strVal val="#ppt_h"/>
                                              </p:val>
                                            </p:tav>
                                          </p:tavLst>
                                        </p:anim>
                                        <p:animEffect transition="in" filter="fade">
                                          <p:cBhvr>
                                            <p:cTn id="129" dur="100"/>
                                            <p:tgtEl>
                                              <p:spTgt spid="49"/>
                                            </p:tgtEl>
                                          </p:cBhvr>
                                        </p:animEffect>
                                      </p:childTnLst>
                                    </p:cTn>
                                  </p:par>
                                </p:childTnLst>
                              </p:cTn>
                            </p:par>
                            <p:par>
                              <p:cTn id="130" fill="hold">
                                <p:stCondLst>
                                  <p:cond delay="2100"/>
                                </p:stCondLst>
                                <p:childTnLst>
                                  <p:par>
                                    <p:cTn id="131" presetID="53" presetClass="entr" presetSubtype="16" fill="hold" nodeType="afterEffect">
                                      <p:stCondLst>
                                        <p:cond delay="0"/>
                                      </p:stCondLst>
                                      <p:childTnLst>
                                        <p:set>
                                          <p:cBhvr>
                                            <p:cTn id="132" dur="1" fill="hold">
                                              <p:stCondLst>
                                                <p:cond delay="0"/>
                                              </p:stCondLst>
                                            </p:cTn>
                                            <p:tgtEl>
                                              <p:spTgt spid="60"/>
                                            </p:tgtEl>
                                            <p:attrNameLst>
                                              <p:attrName>style.visibility</p:attrName>
                                            </p:attrNameLst>
                                          </p:cBhvr>
                                          <p:to>
                                            <p:strVal val="visible"/>
                                          </p:to>
                                        </p:set>
                                        <p:anim calcmode="lin" valueType="num">
                                          <p:cBhvr>
                                            <p:cTn id="133" dur="100" fill="hold"/>
                                            <p:tgtEl>
                                              <p:spTgt spid="60"/>
                                            </p:tgtEl>
                                            <p:attrNameLst>
                                              <p:attrName>ppt_w</p:attrName>
                                            </p:attrNameLst>
                                          </p:cBhvr>
                                          <p:tavLst>
                                            <p:tav tm="0">
                                              <p:val>
                                                <p:fltVal val="0"/>
                                              </p:val>
                                            </p:tav>
                                            <p:tav tm="100000">
                                              <p:val>
                                                <p:strVal val="#ppt_w"/>
                                              </p:val>
                                            </p:tav>
                                          </p:tavLst>
                                        </p:anim>
                                        <p:anim calcmode="lin" valueType="num">
                                          <p:cBhvr>
                                            <p:cTn id="134" dur="100" fill="hold"/>
                                            <p:tgtEl>
                                              <p:spTgt spid="60"/>
                                            </p:tgtEl>
                                            <p:attrNameLst>
                                              <p:attrName>ppt_h</p:attrName>
                                            </p:attrNameLst>
                                          </p:cBhvr>
                                          <p:tavLst>
                                            <p:tav tm="0">
                                              <p:val>
                                                <p:fltVal val="0"/>
                                              </p:val>
                                            </p:tav>
                                            <p:tav tm="100000">
                                              <p:val>
                                                <p:strVal val="#ppt_h"/>
                                              </p:val>
                                            </p:tav>
                                          </p:tavLst>
                                        </p:anim>
                                        <p:animEffect transition="in" filter="fade">
                                          <p:cBhvr>
                                            <p:cTn id="135" dur="100"/>
                                            <p:tgtEl>
                                              <p:spTgt spid="60"/>
                                            </p:tgtEl>
                                          </p:cBhvr>
                                        </p:animEffect>
                                      </p:childTnLst>
                                    </p:cTn>
                                  </p:par>
                                </p:childTnLst>
                              </p:cTn>
                            </p:par>
                            <p:par>
                              <p:cTn id="136" fill="hold">
                                <p:stCondLst>
                                  <p:cond delay="2200"/>
                                </p:stCondLst>
                                <p:childTnLst>
                                  <p:par>
                                    <p:cTn id="137" presetID="53" presetClass="entr" presetSubtype="16" fill="hold" nodeType="afterEffect">
                                      <p:stCondLst>
                                        <p:cond delay="0"/>
                                      </p:stCondLst>
                                      <p:childTnLst>
                                        <p:set>
                                          <p:cBhvr>
                                            <p:cTn id="138" dur="1" fill="hold">
                                              <p:stCondLst>
                                                <p:cond delay="0"/>
                                              </p:stCondLst>
                                            </p:cTn>
                                            <p:tgtEl>
                                              <p:spTgt spid="56"/>
                                            </p:tgtEl>
                                            <p:attrNameLst>
                                              <p:attrName>style.visibility</p:attrName>
                                            </p:attrNameLst>
                                          </p:cBhvr>
                                          <p:to>
                                            <p:strVal val="visible"/>
                                          </p:to>
                                        </p:set>
                                        <p:anim calcmode="lin" valueType="num">
                                          <p:cBhvr>
                                            <p:cTn id="139" dur="100" fill="hold"/>
                                            <p:tgtEl>
                                              <p:spTgt spid="56"/>
                                            </p:tgtEl>
                                            <p:attrNameLst>
                                              <p:attrName>ppt_w</p:attrName>
                                            </p:attrNameLst>
                                          </p:cBhvr>
                                          <p:tavLst>
                                            <p:tav tm="0">
                                              <p:val>
                                                <p:fltVal val="0"/>
                                              </p:val>
                                            </p:tav>
                                            <p:tav tm="100000">
                                              <p:val>
                                                <p:strVal val="#ppt_w"/>
                                              </p:val>
                                            </p:tav>
                                          </p:tavLst>
                                        </p:anim>
                                        <p:anim calcmode="lin" valueType="num">
                                          <p:cBhvr>
                                            <p:cTn id="140" dur="100" fill="hold"/>
                                            <p:tgtEl>
                                              <p:spTgt spid="56"/>
                                            </p:tgtEl>
                                            <p:attrNameLst>
                                              <p:attrName>ppt_h</p:attrName>
                                            </p:attrNameLst>
                                          </p:cBhvr>
                                          <p:tavLst>
                                            <p:tav tm="0">
                                              <p:val>
                                                <p:fltVal val="0"/>
                                              </p:val>
                                            </p:tav>
                                            <p:tav tm="100000">
                                              <p:val>
                                                <p:strVal val="#ppt_h"/>
                                              </p:val>
                                            </p:tav>
                                          </p:tavLst>
                                        </p:anim>
                                        <p:animEffect transition="in" filter="fade">
                                          <p:cBhvr>
                                            <p:cTn id="141" dur="100"/>
                                            <p:tgtEl>
                                              <p:spTgt spid="56"/>
                                            </p:tgtEl>
                                          </p:cBhvr>
                                        </p:animEffect>
                                      </p:childTnLst>
                                    </p:cTn>
                                  </p:par>
                                </p:childTnLst>
                              </p:cTn>
                            </p:par>
                            <p:par>
                              <p:cTn id="142" fill="hold">
                                <p:stCondLst>
                                  <p:cond delay="2300"/>
                                </p:stCondLst>
                                <p:childTnLst>
                                  <p:par>
                                    <p:cTn id="143" presetID="53" presetClass="entr" presetSubtype="16" fill="hold" nodeType="afterEffect">
                                      <p:stCondLst>
                                        <p:cond delay="0"/>
                                      </p:stCondLst>
                                      <p:childTnLst>
                                        <p:set>
                                          <p:cBhvr>
                                            <p:cTn id="144" dur="1" fill="hold">
                                              <p:stCondLst>
                                                <p:cond delay="0"/>
                                              </p:stCondLst>
                                            </p:cTn>
                                            <p:tgtEl>
                                              <p:spTgt spid="53"/>
                                            </p:tgtEl>
                                            <p:attrNameLst>
                                              <p:attrName>style.visibility</p:attrName>
                                            </p:attrNameLst>
                                          </p:cBhvr>
                                          <p:to>
                                            <p:strVal val="visible"/>
                                          </p:to>
                                        </p:set>
                                        <p:anim calcmode="lin" valueType="num">
                                          <p:cBhvr>
                                            <p:cTn id="145" dur="100" fill="hold"/>
                                            <p:tgtEl>
                                              <p:spTgt spid="53"/>
                                            </p:tgtEl>
                                            <p:attrNameLst>
                                              <p:attrName>ppt_w</p:attrName>
                                            </p:attrNameLst>
                                          </p:cBhvr>
                                          <p:tavLst>
                                            <p:tav tm="0">
                                              <p:val>
                                                <p:fltVal val="0"/>
                                              </p:val>
                                            </p:tav>
                                            <p:tav tm="100000">
                                              <p:val>
                                                <p:strVal val="#ppt_w"/>
                                              </p:val>
                                            </p:tav>
                                          </p:tavLst>
                                        </p:anim>
                                        <p:anim calcmode="lin" valueType="num">
                                          <p:cBhvr>
                                            <p:cTn id="146" dur="100" fill="hold"/>
                                            <p:tgtEl>
                                              <p:spTgt spid="53"/>
                                            </p:tgtEl>
                                            <p:attrNameLst>
                                              <p:attrName>ppt_h</p:attrName>
                                            </p:attrNameLst>
                                          </p:cBhvr>
                                          <p:tavLst>
                                            <p:tav tm="0">
                                              <p:val>
                                                <p:fltVal val="0"/>
                                              </p:val>
                                            </p:tav>
                                            <p:tav tm="100000">
                                              <p:val>
                                                <p:strVal val="#ppt_h"/>
                                              </p:val>
                                            </p:tav>
                                          </p:tavLst>
                                        </p:anim>
                                        <p:animEffect transition="in" filter="fade">
                                          <p:cBhvr>
                                            <p:cTn id="147" dur="100"/>
                                            <p:tgtEl>
                                              <p:spTgt spid="53"/>
                                            </p:tgtEl>
                                          </p:cBhvr>
                                        </p:animEffect>
                                      </p:childTnLst>
                                    </p:cTn>
                                  </p:par>
                                </p:childTnLst>
                              </p:cTn>
                            </p:par>
                            <p:par>
                              <p:cTn id="148" fill="hold">
                                <p:stCondLst>
                                  <p:cond delay="2400"/>
                                </p:stCondLst>
                                <p:childTnLst>
                                  <p:par>
                                    <p:cTn id="149" presetID="53" presetClass="entr" presetSubtype="16" fill="hold" nodeType="afterEffect">
                                      <p:stCondLst>
                                        <p:cond delay="0"/>
                                      </p:stCondLst>
                                      <p:childTnLst>
                                        <p:set>
                                          <p:cBhvr>
                                            <p:cTn id="150" dur="1" fill="hold">
                                              <p:stCondLst>
                                                <p:cond delay="0"/>
                                              </p:stCondLst>
                                            </p:cTn>
                                            <p:tgtEl>
                                              <p:spTgt spid="47"/>
                                            </p:tgtEl>
                                            <p:attrNameLst>
                                              <p:attrName>style.visibility</p:attrName>
                                            </p:attrNameLst>
                                          </p:cBhvr>
                                          <p:to>
                                            <p:strVal val="visible"/>
                                          </p:to>
                                        </p:set>
                                        <p:anim calcmode="lin" valueType="num">
                                          <p:cBhvr>
                                            <p:cTn id="151" dur="100" fill="hold"/>
                                            <p:tgtEl>
                                              <p:spTgt spid="47"/>
                                            </p:tgtEl>
                                            <p:attrNameLst>
                                              <p:attrName>ppt_w</p:attrName>
                                            </p:attrNameLst>
                                          </p:cBhvr>
                                          <p:tavLst>
                                            <p:tav tm="0">
                                              <p:val>
                                                <p:fltVal val="0"/>
                                              </p:val>
                                            </p:tav>
                                            <p:tav tm="100000">
                                              <p:val>
                                                <p:strVal val="#ppt_w"/>
                                              </p:val>
                                            </p:tav>
                                          </p:tavLst>
                                        </p:anim>
                                        <p:anim calcmode="lin" valueType="num">
                                          <p:cBhvr>
                                            <p:cTn id="152" dur="100" fill="hold"/>
                                            <p:tgtEl>
                                              <p:spTgt spid="47"/>
                                            </p:tgtEl>
                                            <p:attrNameLst>
                                              <p:attrName>ppt_h</p:attrName>
                                            </p:attrNameLst>
                                          </p:cBhvr>
                                          <p:tavLst>
                                            <p:tav tm="0">
                                              <p:val>
                                                <p:fltVal val="0"/>
                                              </p:val>
                                            </p:tav>
                                            <p:tav tm="100000">
                                              <p:val>
                                                <p:strVal val="#ppt_h"/>
                                              </p:val>
                                            </p:tav>
                                          </p:tavLst>
                                        </p:anim>
                                        <p:animEffect transition="in" filter="fade">
                                          <p:cBhvr>
                                            <p:cTn id="153" dur="100"/>
                                            <p:tgtEl>
                                              <p:spTgt spid="47"/>
                                            </p:tgtEl>
                                          </p:cBhvr>
                                        </p:animEffect>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63"/>
                                            </p:tgtEl>
                                            <p:attrNameLst>
                                              <p:attrName>style.visibility</p:attrName>
                                            </p:attrNameLst>
                                          </p:cBhvr>
                                          <p:to>
                                            <p:strVal val="visible"/>
                                          </p:to>
                                        </p:set>
                                        <p:animEffect transition="in" filter="fade">
                                          <p:cBhvr>
                                            <p:cTn id="158" dur="500"/>
                                            <p:tgtEl>
                                              <p:spTgt spid="63"/>
                                            </p:tgtEl>
                                          </p:cBhvr>
                                        </p:animEffect>
                                        <p:anim calcmode="lin" valueType="num">
                                          <p:cBhvr>
                                            <p:cTn id="159" dur="500" fill="hold"/>
                                            <p:tgtEl>
                                              <p:spTgt spid="63"/>
                                            </p:tgtEl>
                                            <p:attrNameLst>
                                              <p:attrName>ppt_x</p:attrName>
                                            </p:attrNameLst>
                                          </p:cBhvr>
                                          <p:tavLst>
                                            <p:tav tm="0">
                                              <p:val>
                                                <p:strVal val="#ppt_x"/>
                                              </p:val>
                                            </p:tav>
                                            <p:tav tm="100000">
                                              <p:val>
                                                <p:strVal val="#ppt_x"/>
                                              </p:val>
                                            </p:tav>
                                          </p:tavLst>
                                        </p:anim>
                                        <p:anim calcmode="lin" valueType="num">
                                          <p:cBhvr>
                                            <p:cTn id="160" dur="500" fill="hold"/>
                                            <p:tgtEl>
                                              <p:spTgt spid="63"/>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65"/>
                                            </p:tgtEl>
                                            <p:attrNameLst>
                                              <p:attrName>style.visibility</p:attrName>
                                            </p:attrNameLst>
                                          </p:cBhvr>
                                          <p:to>
                                            <p:strVal val="visible"/>
                                          </p:to>
                                        </p:set>
                                        <p:animEffect transition="in" filter="fade">
                                          <p:cBhvr>
                                            <p:cTn id="163" dur="500"/>
                                            <p:tgtEl>
                                              <p:spTgt spid="65"/>
                                            </p:tgtEl>
                                          </p:cBhvr>
                                        </p:animEffect>
                                        <p:anim calcmode="lin" valueType="num">
                                          <p:cBhvr>
                                            <p:cTn id="164" dur="500" fill="hold"/>
                                            <p:tgtEl>
                                              <p:spTgt spid="65"/>
                                            </p:tgtEl>
                                            <p:attrNameLst>
                                              <p:attrName>ppt_x</p:attrName>
                                            </p:attrNameLst>
                                          </p:cBhvr>
                                          <p:tavLst>
                                            <p:tav tm="0">
                                              <p:val>
                                                <p:strVal val="#ppt_x"/>
                                              </p:val>
                                            </p:tav>
                                            <p:tav tm="100000">
                                              <p:val>
                                                <p:strVal val="#ppt_x"/>
                                              </p:val>
                                            </p:tav>
                                          </p:tavLst>
                                        </p:anim>
                                        <p:anim calcmode="lin" valueType="num">
                                          <p:cBhvr>
                                            <p:cTn id="165" dur="500" fill="hold"/>
                                            <p:tgtEl>
                                              <p:spTgt spid="65"/>
                                            </p:tgtEl>
                                            <p:attrNameLst>
                                              <p:attrName>ppt_y</p:attrName>
                                            </p:attrNameLst>
                                          </p:cBhvr>
                                          <p:tavLst>
                                            <p:tav tm="0">
                                              <p:val>
                                                <p:strVal val="#ppt_y+.1"/>
                                              </p:val>
                                            </p:tav>
                                            <p:tav tm="100000">
                                              <p:val>
                                                <p:strVal val="#ppt_y"/>
                                              </p:val>
                                            </p:tav>
                                          </p:tavLst>
                                        </p:anim>
                                      </p:childTnLst>
                                    </p:cTn>
                                  </p:par>
                                  <p:par>
                                    <p:cTn id="166" presetID="2" presetClass="entr" presetSubtype="4" fill="hold" grpId="0" nodeType="withEffect">
                                      <p:stCondLst>
                                        <p:cond delay="0"/>
                                      </p:stCondLst>
                                      <p:childTnLst>
                                        <p:set>
                                          <p:cBhvr>
                                            <p:cTn id="167" dur="1" fill="hold">
                                              <p:stCondLst>
                                                <p:cond delay="0"/>
                                              </p:stCondLst>
                                            </p:cTn>
                                            <p:tgtEl>
                                              <p:spTgt spid="64"/>
                                            </p:tgtEl>
                                            <p:attrNameLst>
                                              <p:attrName>style.visibility</p:attrName>
                                            </p:attrNameLst>
                                          </p:cBhvr>
                                          <p:to>
                                            <p:strVal val="visible"/>
                                          </p:to>
                                        </p:set>
                                        <p:anim calcmode="lin" valueType="num">
                                          <p:cBhvr additive="base">
                                            <p:cTn id="168" dur="500" fill="hold"/>
                                            <p:tgtEl>
                                              <p:spTgt spid="64"/>
                                            </p:tgtEl>
                                            <p:attrNameLst>
                                              <p:attrName>ppt_x</p:attrName>
                                            </p:attrNameLst>
                                          </p:cBhvr>
                                          <p:tavLst>
                                            <p:tav tm="0">
                                              <p:val>
                                                <p:strVal val="#ppt_x"/>
                                              </p:val>
                                            </p:tav>
                                            <p:tav tm="100000">
                                              <p:val>
                                                <p:strVal val="#ppt_x"/>
                                              </p:val>
                                            </p:tav>
                                          </p:tavLst>
                                        </p:anim>
                                        <p:anim calcmode="lin" valueType="num">
                                          <p:cBhvr additive="base">
                                            <p:cTn id="169"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37" presetClass="exit" presetSubtype="0" fill="hold" grpId="1" nodeType="clickEffect">
                                      <p:stCondLst>
                                        <p:cond delay="0"/>
                                      </p:stCondLst>
                                      <p:childTnLst>
                                        <p:animEffect transition="out" filter="fade">
                                          <p:cBhvr>
                                            <p:cTn id="173" dur="1000"/>
                                            <p:tgtEl>
                                              <p:spTgt spid="63"/>
                                            </p:tgtEl>
                                          </p:cBhvr>
                                        </p:animEffect>
                                        <p:anim calcmode="lin" valueType="num">
                                          <p:cBhvr>
                                            <p:cTn id="174" dur="1000"/>
                                            <p:tgtEl>
                                              <p:spTgt spid="63"/>
                                            </p:tgtEl>
                                            <p:attrNameLst>
                                              <p:attrName>ppt_x</p:attrName>
                                            </p:attrNameLst>
                                          </p:cBhvr>
                                          <p:tavLst>
                                            <p:tav tm="0">
                                              <p:val>
                                                <p:strVal val="ppt_x"/>
                                              </p:val>
                                            </p:tav>
                                            <p:tav tm="100000">
                                              <p:val>
                                                <p:strVal val="ppt_x"/>
                                              </p:val>
                                            </p:tav>
                                          </p:tavLst>
                                        </p:anim>
                                        <p:anim calcmode="lin" valueType="num">
                                          <p:cBhvr>
                                            <p:cTn id="175" dur="100" decel="100000"/>
                                            <p:tgtEl>
                                              <p:spTgt spid="63"/>
                                            </p:tgtEl>
                                            <p:attrNameLst>
                                              <p:attrName>ppt_y</p:attrName>
                                            </p:attrNameLst>
                                          </p:cBhvr>
                                          <p:tavLst>
                                            <p:tav tm="0">
                                              <p:val>
                                                <p:strVal val="ppt_y"/>
                                              </p:val>
                                            </p:tav>
                                            <p:tav tm="100000">
                                              <p:val>
                                                <p:strVal val="ppt_y-.03"/>
                                              </p:val>
                                            </p:tav>
                                          </p:tavLst>
                                        </p:anim>
                                        <p:anim calcmode="lin" valueType="num">
                                          <p:cBhvr>
                                            <p:cTn id="176" dur="900" accel="100000">
                                              <p:stCondLst>
                                                <p:cond delay="100"/>
                                              </p:stCondLst>
                                            </p:cTn>
                                            <p:tgtEl>
                                              <p:spTgt spid="63"/>
                                            </p:tgtEl>
                                            <p:attrNameLst>
                                              <p:attrName>ppt_y</p:attrName>
                                            </p:attrNameLst>
                                          </p:cBhvr>
                                          <p:tavLst>
                                            <p:tav tm="0">
                                              <p:val>
                                                <p:strVal val="ppt_y"/>
                                              </p:val>
                                            </p:tav>
                                            <p:tav tm="100000">
                                              <p:val>
                                                <p:strVal val="ppt_y+1"/>
                                              </p:val>
                                            </p:tav>
                                          </p:tavLst>
                                        </p:anim>
                                        <p:set>
                                          <p:cBhvr>
                                            <p:cTn id="177" dur="1" fill="hold">
                                              <p:stCondLst>
                                                <p:cond delay="999"/>
                                              </p:stCondLst>
                                            </p:cTn>
                                            <p:tgtEl>
                                              <p:spTgt spid="63"/>
                                            </p:tgtEl>
                                            <p:attrNameLst>
                                              <p:attrName>style.visibility</p:attrName>
                                            </p:attrNameLst>
                                          </p:cBhvr>
                                          <p:to>
                                            <p:strVal val="hidden"/>
                                          </p:to>
                                        </p:set>
                                      </p:childTnLst>
                                    </p:cTn>
                                  </p:par>
                                  <p:par>
                                    <p:cTn id="178" presetID="2" presetClass="exit" presetSubtype="4" fill="hold" grpId="1" nodeType="withEffect">
                                      <p:stCondLst>
                                        <p:cond delay="250"/>
                                      </p:stCondLst>
                                      <p:childTnLst>
                                        <p:anim calcmode="lin" valueType="num">
                                          <p:cBhvr additive="base">
                                            <p:cTn id="179" dur="500"/>
                                            <p:tgtEl>
                                              <p:spTgt spid="64"/>
                                            </p:tgtEl>
                                            <p:attrNameLst>
                                              <p:attrName>ppt_x</p:attrName>
                                            </p:attrNameLst>
                                          </p:cBhvr>
                                          <p:tavLst>
                                            <p:tav tm="0">
                                              <p:val>
                                                <p:strVal val="ppt_x"/>
                                              </p:val>
                                            </p:tav>
                                            <p:tav tm="100000">
                                              <p:val>
                                                <p:strVal val="ppt_x"/>
                                              </p:val>
                                            </p:tav>
                                          </p:tavLst>
                                        </p:anim>
                                        <p:anim calcmode="lin" valueType="num">
                                          <p:cBhvr additive="base">
                                            <p:cTn id="180" dur="500"/>
                                            <p:tgtEl>
                                              <p:spTgt spid="64"/>
                                            </p:tgtEl>
                                            <p:attrNameLst>
                                              <p:attrName>ppt_y</p:attrName>
                                            </p:attrNameLst>
                                          </p:cBhvr>
                                          <p:tavLst>
                                            <p:tav tm="0">
                                              <p:val>
                                                <p:strVal val="ppt_y"/>
                                              </p:val>
                                            </p:tav>
                                            <p:tav tm="100000">
                                              <p:val>
                                                <p:strVal val="1+ppt_h/2"/>
                                              </p:val>
                                            </p:tav>
                                          </p:tavLst>
                                        </p:anim>
                                        <p:set>
                                          <p:cBhvr>
                                            <p:cTn id="181" dur="1" fill="hold">
                                              <p:stCondLst>
                                                <p:cond delay="499"/>
                                              </p:stCondLst>
                                            </p:cTn>
                                            <p:tgtEl>
                                              <p:spTgt spid="64"/>
                                            </p:tgtEl>
                                            <p:attrNameLst>
                                              <p:attrName>style.visibility</p:attrName>
                                            </p:attrNameLst>
                                          </p:cBhvr>
                                          <p:to>
                                            <p:strVal val="hidden"/>
                                          </p:to>
                                        </p:set>
                                      </p:childTnLst>
                                    </p:cTn>
                                  </p:par>
                                  <p:par>
                                    <p:cTn id="182" presetID="42" presetClass="entr" presetSubtype="0" fill="hold" grpId="0" nodeType="withEffect">
                                      <p:stCondLst>
                                        <p:cond delay="500"/>
                                      </p:stCondLst>
                                      <p:childTnLst>
                                        <p:set>
                                          <p:cBhvr>
                                            <p:cTn id="183" dur="1" fill="hold">
                                              <p:stCondLst>
                                                <p:cond delay="0"/>
                                              </p:stCondLst>
                                            </p:cTn>
                                            <p:tgtEl>
                                              <p:spTgt spid="67"/>
                                            </p:tgtEl>
                                            <p:attrNameLst>
                                              <p:attrName>style.visibility</p:attrName>
                                            </p:attrNameLst>
                                          </p:cBhvr>
                                          <p:to>
                                            <p:strVal val="visible"/>
                                          </p:to>
                                        </p:set>
                                        <p:animEffect transition="in" filter="fade">
                                          <p:cBhvr>
                                            <p:cTn id="184" dur="750"/>
                                            <p:tgtEl>
                                              <p:spTgt spid="67"/>
                                            </p:tgtEl>
                                          </p:cBhvr>
                                        </p:animEffect>
                                        <p:anim calcmode="lin" valueType="num">
                                          <p:cBhvr>
                                            <p:cTn id="185" dur="750" fill="hold"/>
                                            <p:tgtEl>
                                              <p:spTgt spid="67"/>
                                            </p:tgtEl>
                                            <p:attrNameLst>
                                              <p:attrName>ppt_x</p:attrName>
                                            </p:attrNameLst>
                                          </p:cBhvr>
                                          <p:tavLst>
                                            <p:tav tm="0">
                                              <p:val>
                                                <p:strVal val="#ppt_x"/>
                                              </p:val>
                                            </p:tav>
                                            <p:tav tm="100000">
                                              <p:val>
                                                <p:strVal val="#ppt_x"/>
                                              </p:val>
                                            </p:tav>
                                          </p:tavLst>
                                        </p:anim>
                                        <p:anim calcmode="lin" valueType="num">
                                          <p:cBhvr>
                                            <p:cTn id="186" dur="75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37" presetClass="exit" presetSubtype="0" fill="hold" grpId="1" nodeType="clickEffect">
                                      <p:stCondLst>
                                        <p:cond delay="0"/>
                                      </p:stCondLst>
                                      <p:childTnLst>
                                        <p:animEffect transition="out" filter="fade">
                                          <p:cBhvr>
                                            <p:cTn id="190" dur="1000"/>
                                            <p:tgtEl>
                                              <p:spTgt spid="67"/>
                                            </p:tgtEl>
                                          </p:cBhvr>
                                        </p:animEffect>
                                        <p:anim calcmode="lin" valueType="num">
                                          <p:cBhvr>
                                            <p:cTn id="191" dur="1000"/>
                                            <p:tgtEl>
                                              <p:spTgt spid="67"/>
                                            </p:tgtEl>
                                            <p:attrNameLst>
                                              <p:attrName>ppt_x</p:attrName>
                                            </p:attrNameLst>
                                          </p:cBhvr>
                                          <p:tavLst>
                                            <p:tav tm="0">
                                              <p:val>
                                                <p:strVal val="ppt_x"/>
                                              </p:val>
                                            </p:tav>
                                            <p:tav tm="100000">
                                              <p:val>
                                                <p:strVal val="ppt_x"/>
                                              </p:val>
                                            </p:tav>
                                          </p:tavLst>
                                        </p:anim>
                                        <p:anim calcmode="lin" valueType="num">
                                          <p:cBhvr>
                                            <p:cTn id="192" dur="100" decel="100000"/>
                                            <p:tgtEl>
                                              <p:spTgt spid="67"/>
                                            </p:tgtEl>
                                            <p:attrNameLst>
                                              <p:attrName>ppt_y</p:attrName>
                                            </p:attrNameLst>
                                          </p:cBhvr>
                                          <p:tavLst>
                                            <p:tav tm="0">
                                              <p:val>
                                                <p:strVal val="ppt_y"/>
                                              </p:val>
                                            </p:tav>
                                            <p:tav tm="100000">
                                              <p:val>
                                                <p:strVal val="ppt_y-.03"/>
                                              </p:val>
                                            </p:tav>
                                          </p:tavLst>
                                        </p:anim>
                                        <p:anim calcmode="lin" valueType="num">
                                          <p:cBhvr>
                                            <p:cTn id="193" dur="900" accel="100000">
                                              <p:stCondLst>
                                                <p:cond delay="100"/>
                                              </p:stCondLst>
                                            </p:cTn>
                                            <p:tgtEl>
                                              <p:spTgt spid="67"/>
                                            </p:tgtEl>
                                            <p:attrNameLst>
                                              <p:attrName>ppt_y</p:attrName>
                                            </p:attrNameLst>
                                          </p:cBhvr>
                                          <p:tavLst>
                                            <p:tav tm="0">
                                              <p:val>
                                                <p:strVal val="ppt_y"/>
                                              </p:val>
                                            </p:tav>
                                            <p:tav tm="100000">
                                              <p:val>
                                                <p:strVal val="ppt_y+1"/>
                                              </p:val>
                                            </p:tav>
                                          </p:tavLst>
                                        </p:anim>
                                        <p:set>
                                          <p:cBhvr>
                                            <p:cTn id="194" dur="1" fill="hold">
                                              <p:stCondLst>
                                                <p:cond delay="999"/>
                                              </p:stCondLst>
                                            </p:cTn>
                                            <p:tgtEl>
                                              <p:spTgt spid="67"/>
                                            </p:tgtEl>
                                            <p:attrNameLst>
                                              <p:attrName>style.visibility</p:attrName>
                                            </p:attrNameLst>
                                          </p:cBhvr>
                                          <p:to>
                                            <p:strVal val="hidden"/>
                                          </p:to>
                                        </p:set>
                                      </p:childTnLst>
                                    </p:cTn>
                                  </p:par>
                                  <p:par>
                                    <p:cTn id="195" presetID="37" presetClass="exit" presetSubtype="0" fill="hold" grpId="1" nodeType="withEffect">
                                      <p:stCondLst>
                                        <p:cond delay="0"/>
                                      </p:stCondLst>
                                      <p:childTnLst>
                                        <p:animEffect transition="out" filter="fade">
                                          <p:cBhvr>
                                            <p:cTn id="196" dur="1000"/>
                                            <p:tgtEl>
                                              <p:spTgt spid="65"/>
                                            </p:tgtEl>
                                          </p:cBhvr>
                                        </p:animEffect>
                                        <p:anim calcmode="lin" valueType="num">
                                          <p:cBhvr>
                                            <p:cTn id="197" dur="1000"/>
                                            <p:tgtEl>
                                              <p:spTgt spid="65"/>
                                            </p:tgtEl>
                                            <p:attrNameLst>
                                              <p:attrName>ppt_x</p:attrName>
                                            </p:attrNameLst>
                                          </p:cBhvr>
                                          <p:tavLst>
                                            <p:tav tm="0">
                                              <p:val>
                                                <p:strVal val="ppt_x"/>
                                              </p:val>
                                            </p:tav>
                                            <p:tav tm="100000">
                                              <p:val>
                                                <p:strVal val="ppt_x"/>
                                              </p:val>
                                            </p:tav>
                                          </p:tavLst>
                                        </p:anim>
                                        <p:anim calcmode="lin" valueType="num">
                                          <p:cBhvr>
                                            <p:cTn id="198" dur="100" decel="100000"/>
                                            <p:tgtEl>
                                              <p:spTgt spid="65"/>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65"/>
                                            </p:tgtEl>
                                            <p:attrNameLst>
                                              <p:attrName>ppt_y</p:attrName>
                                            </p:attrNameLst>
                                          </p:cBhvr>
                                          <p:tavLst>
                                            <p:tav tm="0">
                                              <p:val>
                                                <p:strVal val="ppt_y"/>
                                              </p:val>
                                            </p:tav>
                                            <p:tav tm="100000">
                                              <p:val>
                                                <p:strVal val="ppt_y+1"/>
                                              </p:val>
                                            </p:tav>
                                          </p:tavLst>
                                        </p:anim>
                                        <p:set>
                                          <p:cBhvr>
                                            <p:cTn id="200" dur="1" fill="hold">
                                              <p:stCondLst>
                                                <p:cond delay="999"/>
                                              </p:stCondLst>
                                            </p:cTn>
                                            <p:tgtEl>
                                              <p:spTgt spid="65"/>
                                            </p:tgtEl>
                                            <p:attrNameLst>
                                              <p:attrName>style.visibility</p:attrName>
                                            </p:attrNameLst>
                                          </p:cBhvr>
                                          <p:to>
                                            <p:strVal val="hidden"/>
                                          </p:to>
                                        </p:set>
                                      </p:childTnLst>
                                    </p:cTn>
                                  </p:par>
                                </p:childTnLst>
                              </p:cTn>
                            </p:par>
                            <p:par>
                              <p:cTn id="201" fill="hold">
                                <p:stCondLst>
                                  <p:cond delay="1000"/>
                                </p:stCondLst>
                                <p:childTnLst>
                                  <p:par>
                                    <p:cTn id="202" presetID="10" presetClass="entr" presetSubtype="0" fill="hold" nodeType="after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fade">
                                          <p:cBhvr>
                                            <p:cTn id="204" dur="250"/>
                                            <p:tgtEl>
                                              <p:spTgt spid="66"/>
                                            </p:tgtEl>
                                          </p:cBhvr>
                                        </p:animEffect>
                                      </p:childTnLst>
                                    </p:cTn>
                                  </p:par>
                                  <p:par>
                                    <p:cTn id="205" presetID="26" presetClass="emph" presetSubtype="0" fill="hold" nodeType="withEffect">
                                      <p:stCondLst>
                                        <p:cond delay="0"/>
                                      </p:stCondLst>
                                      <p:childTnLst>
                                        <p:animEffect transition="out" filter="fade">
                                          <p:cBhvr>
                                            <p:cTn id="206" dur="250" tmFilter="0, 0; .2, .5; .8, .5; 1, 0"/>
                                            <p:tgtEl>
                                              <p:spTgt spid="66"/>
                                            </p:tgtEl>
                                          </p:cBhvr>
                                        </p:animEffect>
                                        <p:animScale>
                                          <p:cBhvr>
                                            <p:cTn id="207" dur="125" autoRev="1" fill="hold"/>
                                            <p:tgtEl>
                                              <p:spTgt spid="66"/>
                                            </p:tgtEl>
                                          </p:cBhvr>
                                          <p:by x="105000" y="105000"/>
                                        </p:animScale>
                                      </p:childTnLst>
                                    </p:cTn>
                                  </p:par>
                                </p:childTnLst>
                              </p:cTn>
                            </p:par>
                          </p:childTnLst>
                        </p:cTn>
                      </p:par>
                      <p:par>
                        <p:cTn id="208" fill="hold">
                          <p:stCondLst>
                            <p:cond delay="indefinite"/>
                          </p:stCondLst>
                          <p:childTnLst>
                            <p:par>
                              <p:cTn id="209" fill="hold">
                                <p:stCondLst>
                                  <p:cond delay="0"/>
                                </p:stCondLst>
                                <p:childTnLst>
                                  <p:par>
                                    <p:cTn id="210" presetID="6" presetClass="emph" presetSubtype="0" fill="hold" nodeType="clickEffect">
                                      <p:stCondLst>
                                        <p:cond delay="0"/>
                                      </p:stCondLst>
                                      <p:childTnLst>
                                        <p:animScale>
                                          <p:cBhvr>
                                            <p:cTn id="211" dur="500" fill="hold"/>
                                            <p:tgtEl>
                                              <p:spTgt spid="66"/>
                                            </p:tgtEl>
                                          </p:cBhvr>
                                          <p:by x="450000" y="450000"/>
                                        </p:animScale>
                                      </p:childTnLst>
                                    </p:cTn>
                                  </p:par>
                                </p:childTnLst>
                              </p:cTn>
                            </p:par>
                            <p:par>
                              <p:cTn id="212" fill="hold">
                                <p:stCondLst>
                                  <p:cond delay="500"/>
                                </p:stCondLst>
                                <p:childTnLst>
                                  <p:par>
                                    <p:cTn id="213" presetID="53" presetClass="exit" presetSubtype="32" fill="hold" nodeType="afterEffect">
                                      <p:stCondLst>
                                        <p:cond delay="0"/>
                                      </p:stCondLst>
                                      <p:childTnLst>
                                        <p:anim calcmode="lin" valueType="num">
                                          <p:cBhvr>
                                            <p:cTn id="214" dur="100"/>
                                            <p:tgtEl>
                                              <p:spTgt spid="45"/>
                                            </p:tgtEl>
                                            <p:attrNameLst>
                                              <p:attrName>ppt_w</p:attrName>
                                            </p:attrNameLst>
                                          </p:cBhvr>
                                          <p:tavLst>
                                            <p:tav tm="0">
                                              <p:val>
                                                <p:strVal val="ppt_w"/>
                                              </p:val>
                                            </p:tav>
                                            <p:tav tm="100000">
                                              <p:val>
                                                <p:fltVal val="0"/>
                                              </p:val>
                                            </p:tav>
                                          </p:tavLst>
                                        </p:anim>
                                        <p:anim calcmode="lin" valueType="num">
                                          <p:cBhvr>
                                            <p:cTn id="215" dur="100"/>
                                            <p:tgtEl>
                                              <p:spTgt spid="45"/>
                                            </p:tgtEl>
                                            <p:attrNameLst>
                                              <p:attrName>ppt_h</p:attrName>
                                            </p:attrNameLst>
                                          </p:cBhvr>
                                          <p:tavLst>
                                            <p:tav tm="0">
                                              <p:val>
                                                <p:strVal val="ppt_h"/>
                                              </p:val>
                                            </p:tav>
                                            <p:tav tm="100000">
                                              <p:val>
                                                <p:fltVal val="0"/>
                                              </p:val>
                                            </p:tav>
                                          </p:tavLst>
                                        </p:anim>
                                        <p:animEffect transition="out" filter="fade">
                                          <p:cBhvr>
                                            <p:cTn id="216" dur="100"/>
                                            <p:tgtEl>
                                              <p:spTgt spid="45"/>
                                            </p:tgtEl>
                                          </p:cBhvr>
                                        </p:animEffect>
                                        <p:set>
                                          <p:cBhvr>
                                            <p:cTn id="217" dur="1" fill="hold">
                                              <p:stCondLst>
                                                <p:cond delay="99"/>
                                              </p:stCondLst>
                                            </p:cTn>
                                            <p:tgtEl>
                                              <p:spTgt spid="45"/>
                                            </p:tgtEl>
                                            <p:attrNameLst>
                                              <p:attrName>style.visibility</p:attrName>
                                            </p:attrNameLst>
                                          </p:cBhvr>
                                          <p:to>
                                            <p:strVal val="hidden"/>
                                          </p:to>
                                        </p:set>
                                      </p:childTnLst>
                                    </p:cTn>
                                  </p:par>
                                </p:childTnLst>
                              </p:cTn>
                            </p:par>
                            <p:par>
                              <p:cTn id="218" fill="hold">
                                <p:stCondLst>
                                  <p:cond delay="600"/>
                                </p:stCondLst>
                                <p:childTnLst>
                                  <p:par>
                                    <p:cTn id="219" presetID="53" presetClass="exit" presetSubtype="32" fill="hold" nodeType="afterEffect">
                                      <p:stCondLst>
                                        <p:cond delay="0"/>
                                      </p:stCondLst>
                                      <p:childTnLst>
                                        <p:anim calcmode="lin" valueType="num">
                                          <p:cBhvr>
                                            <p:cTn id="220" dur="100"/>
                                            <p:tgtEl>
                                              <p:spTgt spid="38"/>
                                            </p:tgtEl>
                                            <p:attrNameLst>
                                              <p:attrName>ppt_w</p:attrName>
                                            </p:attrNameLst>
                                          </p:cBhvr>
                                          <p:tavLst>
                                            <p:tav tm="0">
                                              <p:val>
                                                <p:strVal val="ppt_w"/>
                                              </p:val>
                                            </p:tav>
                                            <p:tav tm="100000">
                                              <p:val>
                                                <p:fltVal val="0"/>
                                              </p:val>
                                            </p:tav>
                                          </p:tavLst>
                                        </p:anim>
                                        <p:anim calcmode="lin" valueType="num">
                                          <p:cBhvr>
                                            <p:cTn id="221" dur="100"/>
                                            <p:tgtEl>
                                              <p:spTgt spid="38"/>
                                            </p:tgtEl>
                                            <p:attrNameLst>
                                              <p:attrName>ppt_h</p:attrName>
                                            </p:attrNameLst>
                                          </p:cBhvr>
                                          <p:tavLst>
                                            <p:tav tm="0">
                                              <p:val>
                                                <p:strVal val="ppt_h"/>
                                              </p:val>
                                            </p:tav>
                                            <p:tav tm="100000">
                                              <p:val>
                                                <p:fltVal val="0"/>
                                              </p:val>
                                            </p:tav>
                                          </p:tavLst>
                                        </p:anim>
                                        <p:animEffect transition="out" filter="fade">
                                          <p:cBhvr>
                                            <p:cTn id="222" dur="100"/>
                                            <p:tgtEl>
                                              <p:spTgt spid="38"/>
                                            </p:tgtEl>
                                          </p:cBhvr>
                                        </p:animEffect>
                                        <p:set>
                                          <p:cBhvr>
                                            <p:cTn id="223" dur="1" fill="hold">
                                              <p:stCondLst>
                                                <p:cond delay="99"/>
                                              </p:stCondLst>
                                            </p:cTn>
                                            <p:tgtEl>
                                              <p:spTgt spid="38"/>
                                            </p:tgtEl>
                                            <p:attrNameLst>
                                              <p:attrName>style.visibility</p:attrName>
                                            </p:attrNameLst>
                                          </p:cBhvr>
                                          <p:to>
                                            <p:strVal val="hidden"/>
                                          </p:to>
                                        </p:set>
                                      </p:childTnLst>
                                    </p:cTn>
                                  </p:par>
                                </p:childTnLst>
                              </p:cTn>
                            </p:par>
                            <p:par>
                              <p:cTn id="224" fill="hold">
                                <p:stCondLst>
                                  <p:cond delay="700"/>
                                </p:stCondLst>
                                <p:childTnLst>
                                  <p:par>
                                    <p:cTn id="225" presetID="53" presetClass="exit" presetSubtype="32" fill="hold" nodeType="afterEffect">
                                      <p:stCondLst>
                                        <p:cond delay="0"/>
                                      </p:stCondLst>
                                      <p:childTnLst>
                                        <p:anim calcmode="lin" valueType="num">
                                          <p:cBhvr>
                                            <p:cTn id="226" dur="100"/>
                                            <p:tgtEl>
                                              <p:spTgt spid="55"/>
                                            </p:tgtEl>
                                            <p:attrNameLst>
                                              <p:attrName>ppt_w</p:attrName>
                                            </p:attrNameLst>
                                          </p:cBhvr>
                                          <p:tavLst>
                                            <p:tav tm="0">
                                              <p:val>
                                                <p:strVal val="ppt_w"/>
                                              </p:val>
                                            </p:tav>
                                            <p:tav tm="100000">
                                              <p:val>
                                                <p:fltVal val="0"/>
                                              </p:val>
                                            </p:tav>
                                          </p:tavLst>
                                        </p:anim>
                                        <p:anim calcmode="lin" valueType="num">
                                          <p:cBhvr>
                                            <p:cTn id="227" dur="100"/>
                                            <p:tgtEl>
                                              <p:spTgt spid="55"/>
                                            </p:tgtEl>
                                            <p:attrNameLst>
                                              <p:attrName>ppt_h</p:attrName>
                                            </p:attrNameLst>
                                          </p:cBhvr>
                                          <p:tavLst>
                                            <p:tav tm="0">
                                              <p:val>
                                                <p:strVal val="ppt_h"/>
                                              </p:val>
                                            </p:tav>
                                            <p:tav tm="100000">
                                              <p:val>
                                                <p:fltVal val="0"/>
                                              </p:val>
                                            </p:tav>
                                          </p:tavLst>
                                        </p:anim>
                                        <p:animEffect transition="out" filter="fade">
                                          <p:cBhvr>
                                            <p:cTn id="228" dur="100"/>
                                            <p:tgtEl>
                                              <p:spTgt spid="55"/>
                                            </p:tgtEl>
                                          </p:cBhvr>
                                        </p:animEffect>
                                        <p:set>
                                          <p:cBhvr>
                                            <p:cTn id="229" dur="1" fill="hold">
                                              <p:stCondLst>
                                                <p:cond delay="99"/>
                                              </p:stCondLst>
                                            </p:cTn>
                                            <p:tgtEl>
                                              <p:spTgt spid="55"/>
                                            </p:tgtEl>
                                            <p:attrNameLst>
                                              <p:attrName>style.visibility</p:attrName>
                                            </p:attrNameLst>
                                          </p:cBhvr>
                                          <p:to>
                                            <p:strVal val="hidden"/>
                                          </p:to>
                                        </p:set>
                                      </p:childTnLst>
                                    </p:cTn>
                                  </p:par>
                                </p:childTnLst>
                              </p:cTn>
                            </p:par>
                            <p:par>
                              <p:cTn id="230" fill="hold">
                                <p:stCondLst>
                                  <p:cond delay="800"/>
                                </p:stCondLst>
                                <p:childTnLst>
                                  <p:par>
                                    <p:cTn id="231" presetID="53" presetClass="exit" presetSubtype="32" fill="hold" nodeType="afterEffect">
                                      <p:stCondLst>
                                        <p:cond delay="0"/>
                                      </p:stCondLst>
                                      <p:childTnLst>
                                        <p:anim calcmode="lin" valueType="num">
                                          <p:cBhvr>
                                            <p:cTn id="232" dur="100"/>
                                            <p:tgtEl>
                                              <p:spTgt spid="48"/>
                                            </p:tgtEl>
                                            <p:attrNameLst>
                                              <p:attrName>ppt_w</p:attrName>
                                            </p:attrNameLst>
                                          </p:cBhvr>
                                          <p:tavLst>
                                            <p:tav tm="0">
                                              <p:val>
                                                <p:strVal val="ppt_w"/>
                                              </p:val>
                                            </p:tav>
                                            <p:tav tm="100000">
                                              <p:val>
                                                <p:fltVal val="0"/>
                                              </p:val>
                                            </p:tav>
                                          </p:tavLst>
                                        </p:anim>
                                        <p:anim calcmode="lin" valueType="num">
                                          <p:cBhvr>
                                            <p:cTn id="233" dur="100"/>
                                            <p:tgtEl>
                                              <p:spTgt spid="48"/>
                                            </p:tgtEl>
                                            <p:attrNameLst>
                                              <p:attrName>ppt_h</p:attrName>
                                            </p:attrNameLst>
                                          </p:cBhvr>
                                          <p:tavLst>
                                            <p:tav tm="0">
                                              <p:val>
                                                <p:strVal val="ppt_h"/>
                                              </p:val>
                                            </p:tav>
                                            <p:tav tm="100000">
                                              <p:val>
                                                <p:fltVal val="0"/>
                                              </p:val>
                                            </p:tav>
                                          </p:tavLst>
                                        </p:anim>
                                        <p:animEffect transition="out" filter="fade">
                                          <p:cBhvr>
                                            <p:cTn id="234" dur="100"/>
                                            <p:tgtEl>
                                              <p:spTgt spid="48"/>
                                            </p:tgtEl>
                                          </p:cBhvr>
                                        </p:animEffect>
                                        <p:set>
                                          <p:cBhvr>
                                            <p:cTn id="235" dur="1" fill="hold">
                                              <p:stCondLst>
                                                <p:cond delay="99"/>
                                              </p:stCondLst>
                                            </p:cTn>
                                            <p:tgtEl>
                                              <p:spTgt spid="48"/>
                                            </p:tgtEl>
                                            <p:attrNameLst>
                                              <p:attrName>style.visibility</p:attrName>
                                            </p:attrNameLst>
                                          </p:cBhvr>
                                          <p:to>
                                            <p:strVal val="hidden"/>
                                          </p:to>
                                        </p:set>
                                      </p:childTnLst>
                                    </p:cTn>
                                  </p:par>
                                </p:childTnLst>
                              </p:cTn>
                            </p:par>
                            <p:par>
                              <p:cTn id="236" fill="hold">
                                <p:stCondLst>
                                  <p:cond delay="900"/>
                                </p:stCondLst>
                                <p:childTnLst>
                                  <p:par>
                                    <p:cTn id="237" presetID="2" presetClass="entr" presetSubtype="8" fill="hold" grpId="0" nodeType="afterEffect">
                                      <p:stCondLst>
                                        <p:cond delay="0"/>
                                      </p:stCondLst>
                                      <p:childTnLst>
                                        <p:set>
                                          <p:cBhvr>
                                            <p:cTn id="238" dur="1" fill="hold">
                                              <p:stCondLst>
                                                <p:cond delay="0"/>
                                              </p:stCondLst>
                                            </p:cTn>
                                            <p:tgtEl>
                                              <p:spTgt spid="5"/>
                                            </p:tgtEl>
                                            <p:attrNameLst>
                                              <p:attrName>style.visibility</p:attrName>
                                            </p:attrNameLst>
                                          </p:cBhvr>
                                          <p:to>
                                            <p:strVal val="visible"/>
                                          </p:to>
                                        </p:set>
                                        <p:anim calcmode="lin" valueType="num">
                                          <p:cBhvr additive="base">
                                            <p:cTn id="239" dur="1250" fill="hold"/>
                                            <p:tgtEl>
                                              <p:spTgt spid="5"/>
                                            </p:tgtEl>
                                            <p:attrNameLst>
                                              <p:attrName>ppt_x</p:attrName>
                                            </p:attrNameLst>
                                          </p:cBhvr>
                                          <p:tavLst>
                                            <p:tav tm="0">
                                              <p:val>
                                                <p:strVal val="0-#ppt_w/2"/>
                                              </p:val>
                                            </p:tav>
                                            <p:tav tm="100000">
                                              <p:val>
                                                <p:strVal val="#ppt_x"/>
                                              </p:val>
                                            </p:tav>
                                          </p:tavLst>
                                        </p:anim>
                                        <p:anim calcmode="lin" valueType="num">
                                          <p:cBhvr additive="base">
                                            <p:cTn id="240" dur="1250" fill="hold"/>
                                            <p:tgtEl>
                                              <p:spTgt spid="5"/>
                                            </p:tgtEl>
                                            <p:attrNameLst>
                                              <p:attrName>ppt_y</p:attrName>
                                            </p:attrNameLst>
                                          </p:cBhvr>
                                          <p:tavLst>
                                            <p:tav tm="0">
                                              <p:val>
                                                <p:strVal val="#ppt_y"/>
                                              </p:val>
                                            </p:tav>
                                            <p:tav tm="100000">
                                              <p:val>
                                                <p:strVal val="#ppt_y"/>
                                              </p:val>
                                            </p:tav>
                                          </p:tavLst>
                                        </p:anim>
                                      </p:childTnLst>
                                    </p:cTn>
                                  </p:par>
                                  <p:par>
                                    <p:cTn id="241" presetID="2" presetClass="entr" presetSubtype="2" fill="hold" grpId="0" nodeType="withEffect">
                                      <p:stCondLst>
                                        <p:cond delay="0"/>
                                      </p:stCondLst>
                                      <p:childTnLst>
                                        <p:set>
                                          <p:cBhvr>
                                            <p:cTn id="242" dur="1" fill="hold">
                                              <p:stCondLst>
                                                <p:cond delay="0"/>
                                              </p:stCondLst>
                                            </p:cTn>
                                            <p:tgtEl>
                                              <p:spTgt spid="4"/>
                                            </p:tgtEl>
                                            <p:attrNameLst>
                                              <p:attrName>style.visibility</p:attrName>
                                            </p:attrNameLst>
                                          </p:cBhvr>
                                          <p:to>
                                            <p:strVal val="visible"/>
                                          </p:to>
                                        </p:set>
                                        <p:anim calcmode="lin" valueType="num">
                                          <p:cBhvr additive="base">
                                            <p:cTn id="243" dur="1250" fill="hold"/>
                                            <p:tgtEl>
                                              <p:spTgt spid="4"/>
                                            </p:tgtEl>
                                            <p:attrNameLst>
                                              <p:attrName>ppt_x</p:attrName>
                                            </p:attrNameLst>
                                          </p:cBhvr>
                                          <p:tavLst>
                                            <p:tav tm="0">
                                              <p:val>
                                                <p:strVal val="1+#ppt_w/2"/>
                                              </p:val>
                                            </p:tav>
                                            <p:tav tm="100000">
                                              <p:val>
                                                <p:strVal val="#ppt_x"/>
                                              </p:val>
                                            </p:tav>
                                          </p:tavLst>
                                        </p:anim>
                                        <p:anim calcmode="lin" valueType="num">
                                          <p:cBhvr additive="base">
                                            <p:cTn id="244" dur="1250" fill="hold"/>
                                            <p:tgtEl>
                                              <p:spTgt spid="4"/>
                                            </p:tgtEl>
                                            <p:attrNameLst>
                                              <p:attrName>ppt_y</p:attrName>
                                            </p:attrNameLst>
                                          </p:cBhvr>
                                          <p:tavLst>
                                            <p:tav tm="0">
                                              <p:val>
                                                <p:strVal val="#ppt_y"/>
                                              </p:val>
                                            </p:tav>
                                            <p:tav tm="100000">
                                              <p:val>
                                                <p:strVal val="#ppt_y"/>
                                              </p:val>
                                            </p:tav>
                                          </p:tavLst>
                                        </p:anim>
                                      </p:childTnLst>
                                    </p:cTn>
                                  </p:par>
                                  <p:par>
                                    <p:cTn id="245" presetID="53" presetClass="exit" presetSubtype="32" fill="hold" nodeType="withEffect">
                                      <p:stCondLst>
                                        <p:cond delay="0"/>
                                      </p:stCondLst>
                                      <p:childTnLst>
                                        <p:anim calcmode="lin" valueType="num">
                                          <p:cBhvr>
                                            <p:cTn id="246" dur="100"/>
                                            <p:tgtEl>
                                              <p:spTgt spid="43"/>
                                            </p:tgtEl>
                                            <p:attrNameLst>
                                              <p:attrName>ppt_w</p:attrName>
                                            </p:attrNameLst>
                                          </p:cBhvr>
                                          <p:tavLst>
                                            <p:tav tm="0">
                                              <p:val>
                                                <p:strVal val="ppt_w"/>
                                              </p:val>
                                            </p:tav>
                                            <p:tav tm="100000">
                                              <p:val>
                                                <p:fltVal val="0"/>
                                              </p:val>
                                            </p:tav>
                                          </p:tavLst>
                                        </p:anim>
                                        <p:anim calcmode="lin" valueType="num">
                                          <p:cBhvr>
                                            <p:cTn id="247" dur="100"/>
                                            <p:tgtEl>
                                              <p:spTgt spid="43"/>
                                            </p:tgtEl>
                                            <p:attrNameLst>
                                              <p:attrName>ppt_h</p:attrName>
                                            </p:attrNameLst>
                                          </p:cBhvr>
                                          <p:tavLst>
                                            <p:tav tm="0">
                                              <p:val>
                                                <p:strVal val="ppt_h"/>
                                              </p:val>
                                            </p:tav>
                                            <p:tav tm="100000">
                                              <p:val>
                                                <p:fltVal val="0"/>
                                              </p:val>
                                            </p:tav>
                                          </p:tavLst>
                                        </p:anim>
                                        <p:animEffect transition="out" filter="fade">
                                          <p:cBhvr>
                                            <p:cTn id="248" dur="100"/>
                                            <p:tgtEl>
                                              <p:spTgt spid="43"/>
                                            </p:tgtEl>
                                          </p:cBhvr>
                                        </p:animEffect>
                                        <p:set>
                                          <p:cBhvr>
                                            <p:cTn id="249" dur="1" fill="hold">
                                              <p:stCondLst>
                                                <p:cond delay="99"/>
                                              </p:stCondLst>
                                            </p:cTn>
                                            <p:tgtEl>
                                              <p:spTgt spid="43"/>
                                            </p:tgtEl>
                                            <p:attrNameLst>
                                              <p:attrName>style.visibility</p:attrName>
                                            </p:attrNameLst>
                                          </p:cBhvr>
                                          <p:to>
                                            <p:strVal val="hidden"/>
                                          </p:to>
                                        </p:set>
                                      </p:childTnLst>
                                    </p:cTn>
                                  </p:par>
                                  <p:par>
                                    <p:cTn id="250" presetID="53" presetClass="exit" presetSubtype="32" fill="hold" nodeType="withEffect">
                                      <p:stCondLst>
                                        <p:cond delay="100"/>
                                      </p:stCondLst>
                                      <p:childTnLst>
                                        <p:anim calcmode="lin" valueType="num">
                                          <p:cBhvr>
                                            <p:cTn id="251" dur="100"/>
                                            <p:tgtEl>
                                              <p:spTgt spid="56"/>
                                            </p:tgtEl>
                                            <p:attrNameLst>
                                              <p:attrName>ppt_w</p:attrName>
                                            </p:attrNameLst>
                                          </p:cBhvr>
                                          <p:tavLst>
                                            <p:tav tm="0">
                                              <p:val>
                                                <p:strVal val="ppt_w"/>
                                              </p:val>
                                            </p:tav>
                                            <p:tav tm="100000">
                                              <p:val>
                                                <p:fltVal val="0"/>
                                              </p:val>
                                            </p:tav>
                                          </p:tavLst>
                                        </p:anim>
                                        <p:anim calcmode="lin" valueType="num">
                                          <p:cBhvr>
                                            <p:cTn id="252" dur="100"/>
                                            <p:tgtEl>
                                              <p:spTgt spid="56"/>
                                            </p:tgtEl>
                                            <p:attrNameLst>
                                              <p:attrName>ppt_h</p:attrName>
                                            </p:attrNameLst>
                                          </p:cBhvr>
                                          <p:tavLst>
                                            <p:tav tm="0">
                                              <p:val>
                                                <p:strVal val="ppt_h"/>
                                              </p:val>
                                            </p:tav>
                                            <p:tav tm="100000">
                                              <p:val>
                                                <p:fltVal val="0"/>
                                              </p:val>
                                            </p:tav>
                                          </p:tavLst>
                                        </p:anim>
                                        <p:animEffect transition="out" filter="fade">
                                          <p:cBhvr>
                                            <p:cTn id="253" dur="100"/>
                                            <p:tgtEl>
                                              <p:spTgt spid="56"/>
                                            </p:tgtEl>
                                          </p:cBhvr>
                                        </p:animEffect>
                                        <p:set>
                                          <p:cBhvr>
                                            <p:cTn id="254" dur="1" fill="hold">
                                              <p:stCondLst>
                                                <p:cond delay="99"/>
                                              </p:stCondLst>
                                            </p:cTn>
                                            <p:tgtEl>
                                              <p:spTgt spid="56"/>
                                            </p:tgtEl>
                                            <p:attrNameLst>
                                              <p:attrName>style.visibility</p:attrName>
                                            </p:attrNameLst>
                                          </p:cBhvr>
                                          <p:to>
                                            <p:strVal val="hidden"/>
                                          </p:to>
                                        </p:set>
                                      </p:childTnLst>
                                    </p:cTn>
                                  </p:par>
                                  <p:par>
                                    <p:cTn id="255" presetID="26" presetClass="entr" presetSubtype="0" fill="hold" grpId="0" nodeType="withEffect">
                                      <p:stCondLst>
                                        <p:cond delay="500"/>
                                      </p:stCondLst>
                                      <p:childTnLst>
                                        <p:set>
                                          <p:cBhvr>
                                            <p:cTn id="256" dur="1" fill="hold">
                                              <p:stCondLst>
                                                <p:cond delay="0"/>
                                              </p:stCondLst>
                                            </p:cTn>
                                            <p:tgtEl>
                                              <p:spTgt spid="8"/>
                                            </p:tgtEl>
                                            <p:attrNameLst>
                                              <p:attrName>style.visibility</p:attrName>
                                            </p:attrNameLst>
                                          </p:cBhvr>
                                          <p:to>
                                            <p:strVal val="visible"/>
                                          </p:to>
                                        </p:set>
                                        <p:animEffect transition="in" filter="wipe(down)">
                                          <p:cBhvr>
                                            <p:cTn id="257" dur="290">
                                              <p:stCondLst>
                                                <p:cond delay="0"/>
                                              </p:stCondLst>
                                            </p:cTn>
                                            <p:tgtEl>
                                              <p:spTgt spid="8"/>
                                            </p:tgtEl>
                                          </p:cBhvr>
                                        </p:animEffect>
                                        <p:anim calcmode="lin" valueType="num">
                                          <p:cBhvr>
                                            <p:cTn id="25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6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6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63" dur="13">
                                              <p:stCondLst>
                                                <p:cond delay="325"/>
                                              </p:stCondLst>
                                            </p:cTn>
                                            <p:tgtEl>
                                              <p:spTgt spid="8"/>
                                            </p:tgtEl>
                                          </p:cBhvr>
                                          <p:to x="100000" y="60000"/>
                                        </p:animScale>
                                        <p:animScale>
                                          <p:cBhvr>
                                            <p:cTn id="264" dur="83" decel="50000">
                                              <p:stCondLst>
                                                <p:cond delay="338"/>
                                              </p:stCondLst>
                                            </p:cTn>
                                            <p:tgtEl>
                                              <p:spTgt spid="8"/>
                                            </p:tgtEl>
                                          </p:cBhvr>
                                          <p:to x="100000" y="100000"/>
                                        </p:animScale>
                                        <p:animScale>
                                          <p:cBhvr>
                                            <p:cTn id="265" dur="13">
                                              <p:stCondLst>
                                                <p:cond delay="656"/>
                                              </p:stCondLst>
                                            </p:cTn>
                                            <p:tgtEl>
                                              <p:spTgt spid="8"/>
                                            </p:tgtEl>
                                          </p:cBhvr>
                                          <p:to x="100000" y="80000"/>
                                        </p:animScale>
                                        <p:animScale>
                                          <p:cBhvr>
                                            <p:cTn id="266" dur="83" decel="50000">
                                              <p:stCondLst>
                                                <p:cond delay="669"/>
                                              </p:stCondLst>
                                            </p:cTn>
                                            <p:tgtEl>
                                              <p:spTgt spid="8"/>
                                            </p:tgtEl>
                                          </p:cBhvr>
                                          <p:to x="100000" y="100000"/>
                                        </p:animScale>
                                        <p:animScale>
                                          <p:cBhvr>
                                            <p:cTn id="267" dur="13">
                                              <p:stCondLst>
                                                <p:cond delay="821"/>
                                              </p:stCondLst>
                                            </p:cTn>
                                            <p:tgtEl>
                                              <p:spTgt spid="8"/>
                                            </p:tgtEl>
                                          </p:cBhvr>
                                          <p:to x="100000" y="90000"/>
                                        </p:animScale>
                                        <p:animScale>
                                          <p:cBhvr>
                                            <p:cTn id="268" dur="83" decel="50000">
                                              <p:stCondLst>
                                                <p:cond delay="834"/>
                                              </p:stCondLst>
                                            </p:cTn>
                                            <p:tgtEl>
                                              <p:spTgt spid="8"/>
                                            </p:tgtEl>
                                          </p:cBhvr>
                                          <p:to x="100000" y="100000"/>
                                        </p:animScale>
                                        <p:animScale>
                                          <p:cBhvr>
                                            <p:cTn id="269" dur="13">
                                              <p:stCondLst>
                                                <p:cond delay="904"/>
                                              </p:stCondLst>
                                            </p:cTn>
                                            <p:tgtEl>
                                              <p:spTgt spid="8"/>
                                            </p:tgtEl>
                                          </p:cBhvr>
                                          <p:to x="100000" y="95000"/>
                                        </p:animScale>
                                        <p:animScale>
                                          <p:cBhvr>
                                            <p:cTn id="270" dur="83" decel="50000">
                                              <p:stCondLst>
                                                <p:cond delay="917"/>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4" grpId="0"/>
          <p:bldP spid="5" grpId="0"/>
          <p:bldP spid="8" grpId="0" animBg="1"/>
          <p:bldP spid="63" grpId="0"/>
          <p:bldP spid="63" grpId="1"/>
          <p:bldP spid="67" grpId="0"/>
          <p:bldP spid="67" grpId="1"/>
          <p:bldP spid="65" grpId="0"/>
          <p:bldP spid="65"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013F5D-D077-8AE4-5D2F-2053A45112AC}"/>
              </a:ext>
            </a:extLst>
          </p:cNvPr>
          <p:cNvPicPr>
            <a:picLocks noChangeAspect="1"/>
          </p:cNvPicPr>
          <p:nvPr/>
        </p:nvPicPr>
        <p:blipFill rotWithShape="1">
          <a:blip r:embed="rId3">
            <a:extLst>
              <a:ext uri="{28A0092B-C50C-407E-A947-70E740481C1C}">
                <a14:useLocalDpi xmlns:a14="http://schemas.microsoft.com/office/drawing/2010/main" val="0"/>
              </a:ext>
            </a:extLst>
          </a:blip>
          <a:srcRect t="6620" b="7254"/>
          <a:stretch/>
        </p:blipFill>
        <p:spPr>
          <a:xfrm>
            <a:off x="16282386" y="2733038"/>
            <a:ext cx="2415971" cy="1381761"/>
          </a:xfrm>
          <a:prstGeom prst="rect">
            <a:avLst/>
          </a:prstGeom>
        </p:spPr>
      </p:pic>
      <p:pic>
        <p:nvPicPr>
          <p:cNvPr id="3" name="Picture 2">
            <a:extLst>
              <a:ext uri="{FF2B5EF4-FFF2-40B4-BE49-F238E27FC236}">
                <a16:creationId xmlns:a16="http://schemas.microsoft.com/office/drawing/2014/main" id="{33BB76CD-B1F5-143A-D034-E46B9BB0F4DC}"/>
              </a:ext>
            </a:extLst>
          </p:cNvPr>
          <p:cNvPicPr>
            <a:picLocks noChangeAspect="1"/>
          </p:cNvPicPr>
          <p:nvPr/>
        </p:nvPicPr>
        <p:blipFill rotWithShape="1">
          <a:blip r:embed="rId4">
            <a:extLst>
              <a:ext uri="{28A0092B-C50C-407E-A947-70E740481C1C}">
                <a14:useLocalDpi xmlns:a14="http://schemas.microsoft.com/office/drawing/2010/main" val="0"/>
              </a:ext>
            </a:extLst>
          </a:blip>
          <a:srcRect l="8705" t="9943" r="8792" b="20830"/>
          <a:stretch/>
        </p:blipFill>
        <p:spPr>
          <a:xfrm>
            <a:off x="12307607" y="5491479"/>
            <a:ext cx="2440967" cy="1366521"/>
          </a:xfrm>
          <a:prstGeom prst="rect">
            <a:avLst/>
          </a:prstGeom>
        </p:spPr>
      </p:pic>
      <p:pic>
        <p:nvPicPr>
          <p:cNvPr id="4" name="Picture 3">
            <a:extLst>
              <a:ext uri="{FF2B5EF4-FFF2-40B4-BE49-F238E27FC236}">
                <a16:creationId xmlns:a16="http://schemas.microsoft.com/office/drawing/2014/main" id="{8E1D01FB-9DDE-976E-8F19-D79567FE74D6}"/>
              </a:ext>
            </a:extLst>
          </p:cNvPr>
          <p:cNvPicPr>
            <a:picLocks noChangeAspect="1"/>
          </p:cNvPicPr>
          <p:nvPr/>
        </p:nvPicPr>
        <p:blipFill>
          <a:blip r:embed="rId5">
            <a:extLst>
              <a:ext uri="{28A0092B-C50C-407E-A947-70E740481C1C}">
                <a14:useLocalDpi xmlns:a14="http://schemas.microsoft.com/office/drawing/2010/main" val="0"/>
              </a:ext>
            </a:extLst>
          </a:blip>
          <a:srcRect t="7845" b="7845"/>
          <a:stretch/>
        </p:blipFill>
        <p:spPr>
          <a:xfrm>
            <a:off x="-2637065" y="6231"/>
            <a:ext cx="2432000" cy="1368000"/>
          </a:xfrm>
          <a:prstGeom prst="rect">
            <a:avLst/>
          </a:prstGeom>
        </p:spPr>
      </p:pic>
      <p:pic>
        <p:nvPicPr>
          <p:cNvPr id="5" name="Picture 4">
            <a:extLst>
              <a:ext uri="{FF2B5EF4-FFF2-40B4-BE49-F238E27FC236}">
                <a16:creationId xmlns:a16="http://schemas.microsoft.com/office/drawing/2014/main" id="{FCA9177E-C11D-1230-35C2-96302DE99771}"/>
              </a:ext>
            </a:extLst>
          </p:cNvPr>
          <p:cNvPicPr>
            <a:picLocks noChangeAspect="1"/>
          </p:cNvPicPr>
          <p:nvPr/>
        </p:nvPicPr>
        <p:blipFill rotWithShape="1">
          <a:blip r:embed="rId6">
            <a:extLst>
              <a:ext uri="{28A0092B-C50C-407E-A947-70E740481C1C}">
                <a14:useLocalDpi xmlns:a14="http://schemas.microsoft.com/office/drawing/2010/main" val="0"/>
              </a:ext>
            </a:extLst>
          </a:blip>
          <a:srcRect t="7754" b="6954"/>
          <a:stretch/>
        </p:blipFill>
        <p:spPr>
          <a:xfrm>
            <a:off x="-2630455" y="4119880"/>
            <a:ext cx="2415971" cy="1371600"/>
          </a:xfrm>
          <a:prstGeom prst="rect">
            <a:avLst/>
          </a:prstGeom>
        </p:spPr>
      </p:pic>
      <p:pic>
        <p:nvPicPr>
          <p:cNvPr id="6" name="Picture 5">
            <a:extLst>
              <a:ext uri="{FF2B5EF4-FFF2-40B4-BE49-F238E27FC236}">
                <a16:creationId xmlns:a16="http://schemas.microsoft.com/office/drawing/2014/main" id="{3F0E9EF0-DDD3-2786-B5F8-C57683EF7E60}"/>
              </a:ext>
            </a:extLst>
          </p:cNvPr>
          <p:cNvPicPr>
            <a:picLocks noChangeAspect="1"/>
          </p:cNvPicPr>
          <p:nvPr/>
        </p:nvPicPr>
        <p:blipFill rotWithShape="1">
          <a:blip r:embed="rId7">
            <a:extLst>
              <a:ext uri="{28A0092B-C50C-407E-A947-70E740481C1C}">
                <a14:useLocalDpi xmlns:a14="http://schemas.microsoft.com/office/drawing/2010/main" val="0"/>
              </a:ext>
            </a:extLst>
          </a:blip>
          <a:srcRect t="31078" b="30348"/>
          <a:stretch/>
        </p:blipFill>
        <p:spPr>
          <a:xfrm>
            <a:off x="-8312112" y="1381680"/>
            <a:ext cx="2432000" cy="1355290"/>
          </a:xfrm>
          <a:prstGeom prst="rect">
            <a:avLst/>
          </a:prstGeom>
        </p:spPr>
      </p:pic>
      <p:pic>
        <p:nvPicPr>
          <p:cNvPr id="188" name="Picture 187" descr="A picture containing person, bed&#10;&#10;Description automatically generated">
            <a:extLst>
              <a:ext uri="{FF2B5EF4-FFF2-40B4-BE49-F238E27FC236}">
                <a16:creationId xmlns:a16="http://schemas.microsoft.com/office/drawing/2014/main" id="{E9A6DD49-C274-458E-A006-D96AE4D8878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751034" y="2747898"/>
            <a:ext cx="2432000" cy="1368000"/>
          </a:xfrm>
          <a:prstGeom prst="rect">
            <a:avLst/>
          </a:prstGeom>
        </p:spPr>
      </p:pic>
      <p:pic>
        <p:nvPicPr>
          <p:cNvPr id="82" name="Picture 81" descr="A picture containing indoor, wall, person, floor&#10;&#10;Description automatically generated">
            <a:extLst>
              <a:ext uri="{FF2B5EF4-FFF2-40B4-BE49-F238E27FC236}">
                <a16:creationId xmlns:a16="http://schemas.microsoft.com/office/drawing/2014/main" id="{185DF41E-DEB1-4C07-AFB2-3D5449173B7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751034" y="5493848"/>
            <a:ext cx="2432000" cy="1368000"/>
          </a:xfrm>
          <a:prstGeom prst="rect">
            <a:avLst/>
          </a:prstGeom>
        </p:spPr>
      </p:pic>
      <p:pic>
        <p:nvPicPr>
          <p:cNvPr id="83" name="Picture 82" descr="A group of people sitting at a table writing on paper&#10;&#10;Description automatically generated with low confidence">
            <a:extLst>
              <a:ext uri="{FF2B5EF4-FFF2-40B4-BE49-F238E27FC236}">
                <a16:creationId xmlns:a16="http://schemas.microsoft.com/office/drawing/2014/main" id="{26E99645-DCEF-4D52-B84D-7F6C68BF9C1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54"/>
          <a:stretch/>
        </p:blipFill>
        <p:spPr>
          <a:xfrm>
            <a:off x="9756801" y="6231"/>
            <a:ext cx="2432000" cy="1368000"/>
          </a:xfrm>
          <a:prstGeom prst="rect">
            <a:avLst/>
          </a:prstGeom>
        </p:spPr>
      </p:pic>
      <p:pic>
        <p:nvPicPr>
          <p:cNvPr id="85" name="Picture 84" descr="A picture containing person, colorful&#10;&#10;Description automatically generated">
            <a:extLst>
              <a:ext uri="{FF2B5EF4-FFF2-40B4-BE49-F238E27FC236}">
                <a16:creationId xmlns:a16="http://schemas.microsoft.com/office/drawing/2014/main" id="{DF727C3A-59A7-43D7-A376-25BEA3BB5F4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759999" y="4118314"/>
            <a:ext cx="2432000" cy="1368000"/>
          </a:xfrm>
          <a:prstGeom prst="rect">
            <a:avLst/>
          </a:prstGeom>
        </p:spPr>
      </p:pic>
      <p:pic>
        <p:nvPicPr>
          <p:cNvPr id="91" name="Picture 90" descr="A picture containing person, yellow&#10;&#10;Description automatically generated">
            <a:extLst>
              <a:ext uri="{FF2B5EF4-FFF2-40B4-BE49-F238E27FC236}">
                <a16:creationId xmlns:a16="http://schemas.microsoft.com/office/drawing/2014/main" id="{AA73392C-794B-44E3-B290-8946AE96563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753648" y="1366272"/>
            <a:ext cx="2432000" cy="1368000"/>
          </a:xfrm>
          <a:prstGeom prst="rect">
            <a:avLst/>
          </a:prstGeom>
        </p:spPr>
      </p:pic>
      <p:grpSp>
        <p:nvGrpSpPr>
          <p:cNvPr id="93" name="Group 92">
            <a:extLst>
              <a:ext uri="{FF2B5EF4-FFF2-40B4-BE49-F238E27FC236}">
                <a16:creationId xmlns:a16="http://schemas.microsoft.com/office/drawing/2014/main" id="{880193E3-6707-40F4-A43D-D0E20F13798A}"/>
              </a:ext>
            </a:extLst>
          </p:cNvPr>
          <p:cNvGrpSpPr/>
          <p:nvPr/>
        </p:nvGrpSpPr>
        <p:grpSpPr>
          <a:xfrm>
            <a:off x="0" y="0"/>
            <a:ext cx="12192000" cy="6858000"/>
            <a:chOff x="0" y="0"/>
            <a:chExt cx="12192000" cy="6858000"/>
          </a:xfrm>
        </p:grpSpPr>
        <p:sp>
          <p:nvSpPr>
            <p:cNvPr id="94" name="Rectangle 93">
              <a:extLst>
                <a:ext uri="{FF2B5EF4-FFF2-40B4-BE49-F238E27FC236}">
                  <a16:creationId xmlns:a16="http://schemas.microsoft.com/office/drawing/2014/main" id="{A1C1541A-7279-4C81-A695-B1A67754EFF2}"/>
                </a:ext>
              </a:extLst>
            </p:cNvPr>
            <p:cNvSpPr/>
            <p:nvPr/>
          </p:nvSpPr>
          <p:spPr>
            <a:xfrm>
              <a:off x="7315199" y="2733039"/>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5" name="Rectangle 94">
              <a:extLst>
                <a:ext uri="{FF2B5EF4-FFF2-40B4-BE49-F238E27FC236}">
                  <a16:creationId xmlns:a16="http://schemas.microsoft.com/office/drawing/2014/main" id="{DE65C79D-2554-4761-9C8B-80CD627466EB}"/>
                </a:ext>
              </a:extLst>
            </p:cNvPr>
            <p:cNvSpPr/>
            <p:nvPr/>
          </p:nvSpPr>
          <p:spPr>
            <a:xfrm>
              <a:off x="2438400" y="137668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6" name="Rectangle 95">
              <a:extLst>
                <a:ext uri="{FF2B5EF4-FFF2-40B4-BE49-F238E27FC236}">
                  <a16:creationId xmlns:a16="http://schemas.microsoft.com/office/drawing/2014/main" id="{2B7DED89-7470-46DB-9D96-344086D36693}"/>
                </a:ext>
              </a:extLst>
            </p:cNvPr>
            <p:cNvSpPr/>
            <p:nvPr/>
          </p:nvSpPr>
          <p:spPr>
            <a:xfrm>
              <a:off x="48768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7" name="Rectangle 96">
              <a:extLst>
                <a:ext uri="{FF2B5EF4-FFF2-40B4-BE49-F238E27FC236}">
                  <a16:creationId xmlns:a16="http://schemas.microsoft.com/office/drawing/2014/main" id="{A5C12DE5-E58B-4874-A882-4B6E39B6841E}"/>
                </a:ext>
              </a:extLst>
            </p:cNvPr>
            <p:cNvSpPr/>
            <p:nvPr/>
          </p:nvSpPr>
          <p:spPr>
            <a:xfrm>
              <a:off x="73152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8" name="Rectangle 97">
              <a:extLst>
                <a:ext uri="{FF2B5EF4-FFF2-40B4-BE49-F238E27FC236}">
                  <a16:creationId xmlns:a16="http://schemas.microsoft.com/office/drawing/2014/main" id="{90B2C897-2FD5-405B-8A55-84F5996F7EE2}"/>
                </a:ext>
              </a:extLst>
            </p:cNvPr>
            <p:cNvSpPr/>
            <p:nvPr/>
          </p:nvSpPr>
          <p:spPr>
            <a:xfrm>
              <a:off x="97536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9" name="Rectangle 98">
              <a:extLst>
                <a:ext uri="{FF2B5EF4-FFF2-40B4-BE49-F238E27FC236}">
                  <a16:creationId xmlns:a16="http://schemas.microsoft.com/office/drawing/2014/main" id="{2F9CF6DD-3572-4645-B14E-5D558CB75E81}"/>
                </a:ext>
              </a:extLst>
            </p:cNvPr>
            <p:cNvSpPr/>
            <p:nvPr/>
          </p:nvSpPr>
          <p:spPr>
            <a:xfrm>
              <a:off x="24384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0" name="Rectangle 99">
              <a:extLst>
                <a:ext uri="{FF2B5EF4-FFF2-40B4-BE49-F238E27FC236}">
                  <a16:creationId xmlns:a16="http://schemas.microsoft.com/office/drawing/2014/main" id="{43D8DAC3-B313-4EC6-AEAA-7C5D6A5C7AE7}"/>
                </a:ext>
              </a:extLst>
            </p:cNvPr>
            <p:cNvSpPr/>
            <p:nvPr/>
          </p:nvSpPr>
          <p:spPr>
            <a:xfrm>
              <a:off x="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1" name="Rectangle 100">
              <a:extLst>
                <a:ext uri="{FF2B5EF4-FFF2-40B4-BE49-F238E27FC236}">
                  <a16:creationId xmlns:a16="http://schemas.microsoft.com/office/drawing/2014/main" id="{1D255154-953F-4E67-B2FB-F63910EBCCDC}"/>
                </a:ext>
              </a:extLst>
            </p:cNvPr>
            <p:cNvSpPr/>
            <p:nvPr/>
          </p:nvSpPr>
          <p:spPr>
            <a:xfrm>
              <a:off x="487680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2" name="Rectangle 101">
              <a:extLst>
                <a:ext uri="{FF2B5EF4-FFF2-40B4-BE49-F238E27FC236}">
                  <a16:creationId xmlns:a16="http://schemas.microsoft.com/office/drawing/2014/main" id="{C7C5B0EB-DCC7-4166-AA00-BE329741D39D}"/>
                </a:ext>
              </a:extLst>
            </p:cNvPr>
            <p:cNvSpPr/>
            <p:nvPr/>
          </p:nvSpPr>
          <p:spPr>
            <a:xfrm>
              <a:off x="731520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3" name="Rectangle 102">
              <a:extLst>
                <a:ext uri="{FF2B5EF4-FFF2-40B4-BE49-F238E27FC236}">
                  <a16:creationId xmlns:a16="http://schemas.microsoft.com/office/drawing/2014/main" id="{ABFF952A-CDC4-4C3E-A4DE-714F34E389BA}"/>
                </a:ext>
              </a:extLst>
            </p:cNvPr>
            <p:cNvSpPr/>
            <p:nvPr/>
          </p:nvSpPr>
          <p:spPr>
            <a:xfrm>
              <a:off x="975360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4" name="Rectangle 103">
              <a:extLst>
                <a:ext uri="{FF2B5EF4-FFF2-40B4-BE49-F238E27FC236}">
                  <a16:creationId xmlns:a16="http://schemas.microsoft.com/office/drawing/2014/main" id="{715B99E4-BBDF-48A7-A670-63CFE845C939}"/>
                </a:ext>
              </a:extLst>
            </p:cNvPr>
            <p:cNvSpPr/>
            <p:nvPr/>
          </p:nvSpPr>
          <p:spPr>
            <a:xfrm>
              <a:off x="243840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5" name="Rectangle 104">
              <a:extLst>
                <a:ext uri="{FF2B5EF4-FFF2-40B4-BE49-F238E27FC236}">
                  <a16:creationId xmlns:a16="http://schemas.microsoft.com/office/drawing/2014/main" id="{F69D569D-6C73-4FD8-BADA-2D252C0ABBDC}"/>
                </a:ext>
              </a:extLst>
            </p:cNvPr>
            <p:cNvSpPr/>
            <p:nvPr/>
          </p:nvSpPr>
          <p:spPr>
            <a:xfrm>
              <a:off x="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6" name="Rectangle 105">
              <a:extLst>
                <a:ext uri="{FF2B5EF4-FFF2-40B4-BE49-F238E27FC236}">
                  <a16:creationId xmlns:a16="http://schemas.microsoft.com/office/drawing/2014/main" id="{818682EE-11A3-4CB9-9B56-99A4CFA8728E}"/>
                </a:ext>
              </a:extLst>
            </p:cNvPr>
            <p:cNvSpPr/>
            <p:nvPr/>
          </p:nvSpPr>
          <p:spPr>
            <a:xfrm>
              <a:off x="487680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7" name="Rectangle 106">
              <a:extLst>
                <a:ext uri="{FF2B5EF4-FFF2-40B4-BE49-F238E27FC236}">
                  <a16:creationId xmlns:a16="http://schemas.microsoft.com/office/drawing/2014/main" id="{84B1ED14-078B-4E40-B32B-86736B88A0A7}"/>
                </a:ext>
              </a:extLst>
            </p:cNvPr>
            <p:cNvSpPr/>
            <p:nvPr/>
          </p:nvSpPr>
          <p:spPr>
            <a:xfrm>
              <a:off x="7315200" y="4109720"/>
              <a:ext cx="2438400" cy="137668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8" name="Rectangle 107">
              <a:extLst>
                <a:ext uri="{FF2B5EF4-FFF2-40B4-BE49-F238E27FC236}">
                  <a16:creationId xmlns:a16="http://schemas.microsoft.com/office/drawing/2014/main" id="{F365E14F-763E-414A-B5F2-4641B7B6E436}"/>
                </a:ext>
              </a:extLst>
            </p:cNvPr>
            <p:cNvSpPr/>
            <p:nvPr/>
          </p:nvSpPr>
          <p:spPr>
            <a:xfrm>
              <a:off x="975360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9" name="Rectangle 108">
              <a:extLst>
                <a:ext uri="{FF2B5EF4-FFF2-40B4-BE49-F238E27FC236}">
                  <a16:creationId xmlns:a16="http://schemas.microsoft.com/office/drawing/2014/main" id="{7E513237-D0C5-443E-A86F-AB4AA5869EAD}"/>
                </a:ext>
              </a:extLst>
            </p:cNvPr>
            <p:cNvSpPr/>
            <p:nvPr/>
          </p:nvSpPr>
          <p:spPr>
            <a:xfrm>
              <a:off x="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0" name="Rectangle 109">
              <a:extLst>
                <a:ext uri="{FF2B5EF4-FFF2-40B4-BE49-F238E27FC236}">
                  <a16:creationId xmlns:a16="http://schemas.microsoft.com/office/drawing/2014/main" id="{5BD53E9A-D9AF-4A8C-A9EA-61695A83C690}"/>
                </a:ext>
              </a:extLst>
            </p:cNvPr>
            <p:cNvSpPr/>
            <p:nvPr/>
          </p:nvSpPr>
          <p:spPr>
            <a:xfrm>
              <a:off x="487680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1" name="Rectangle 110">
              <a:extLst>
                <a:ext uri="{FF2B5EF4-FFF2-40B4-BE49-F238E27FC236}">
                  <a16:creationId xmlns:a16="http://schemas.microsoft.com/office/drawing/2014/main" id="{930CB234-43BB-425D-8179-D11A7057C74B}"/>
                </a:ext>
              </a:extLst>
            </p:cNvPr>
            <p:cNvSpPr/>
            <p:nvPr/>
          </p:nvSpPr>
          <p:spPr>
            <a:xfrm>
              <a:off x="975360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2" name="Rectangle 111">
              <a:extLst>
                <a:ext uri="{FF2B5EF4-FFF2-40B4-BE49-F238E27FC236}">
                  <a16:creationId xmlns:a16="http://schemas.microsoft.com/office/drawing/2014/main" id="{A8764810-2AEE-4C75-8C7E-6C5D2E41522E}"/>
                </a:ext>
              </a:extLst>
            </p:cNvPr>
            <p:cNvSpPr/>
            <p:nvPr/>
          </p:nvSpPr>
          <p:spPr>
            <a:xfrm>
              <a:off x="243840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3" name="Rectangle 112">
              <a:extLst>
                <a:ext uri="{FF2B5EF4-FFF2-40B4-BE49-F238E27FC236}">
                  <a16:creationId xmlns:a16="http://schemas.microsoft.com/office/drawing/2014/main" id="{92FB7194-0E4A-4FB5-BE71-23031284CE7D}"/>
                </a:ext>
              </a:extLst>
            </p:cNvPr>
            <p:cNvSpPr/>
            <p:nvPr/>
          </p:nvSpPr>
          <p:spPr>
            <a:xfrm>
              <a:off x="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4" name="Rectangle 113">
              <a:extLst>
                <a:ext uri="{FF2B5EF4-FFF2-40B4-BE49-F238E27FC236}">
                  <a16:creationId xmlns:a16="http://schemas.microsoft.com/office/drawing/2014/main" id="{45252C66-8A34-47A7-AF7A-AC2B0D1652D0}"/>
                </a:ext>
              </a:extLst>
            </p:cNvPr>
            <p:cNvSpPr/>
            <p:nvPr/>
          </p:nvSpPr>
          <p:spPr>
            <a:xfrm>
              <a:off x="48768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5" name="Rectangle 114">
              <a:extLst>
                <a:ext uri="{FF2B5EF4-FFF2-40B4-BE49-F238E27FC236}">
                  <a16:creationId xmlns:a16="http://schemas.microsoft.com/office/drawing/2014/main" id="{3CFF7A6B-A718-4E64-A245-5FF5C9AC30A5}"/>
                </a:ext>
              </a:extLst>
            </p:cNvPr>
            <p:cNvSpPr/>
            <p:nvPr/>
          </p:nvSpPr>
          <p:spPr>
            <a:xfrm>
              <a:off x="73152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6" name="Rectangle 115">
              <a:extLst>
                <a:ext uri="{FF2B5EF4-FFF2-40B4-BE49-F238E27FC236}">
                  <a16:creationId xmlns:a16="http://schemas.microsoft.com/office/drawing/2014/main" id="{A6931DB1-6C88-4DE5-9F01-65A74F20E37B}"/>
                </a:ext>
              </a:extLst>
            </p:cNvPr>
            <p:cNvSpPr/>
            <p:nvPr/>
          </p:nvSpPr>
          <p:spPr>
            <a:xfrm>
              <a:off x="97536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7" name="Rectangle 116">
              <a:extLst>
                <a:ext uri="{FF2B5EF4-FFF2-40B4-BE49-F238E27FC236}">
                  <a16:creationId xmlns:a16="http://schemas.microsoft.com/office/drawing/2014/main" id="{46E634E3-D4A6-4019-8130-7063BD93E36C}"/>
                </a:ext>
              </a:extLst>
            </p:cNvPr>
            <p:cNvSpPr/>
            <p:nvPr/>
          </p:nvSpPr>
          <p:spPr>
            <a:xfrm>
              <a:off x="24384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8" name="Rectangle 117">
              <a:extLst>
                <a:ext uri="{FF2B5EF4-FFF2-40B4-BE49-F238E27FC236}">
                  <a16:creationId xmlns:a16="http://schemas.microsoft.com/office/drawing/2014/main" id="{BC5B999D-2122-4CBA-8340-E02E5392F93B}"/>
                </a:ext>
              </a:extLst>
            </p:cNvPr>
            <p:cNvSpPr/>
            <p:nvPr/>
          </p:nvSpPr>
          <p:spPr>
            <a:xfrm>
              <a:off x="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7" name="TextBox 6">
            <a:extLst>
              <a:ext uri="{FF2B5EF4-FFF2-40B4-BE49-F238E27FC236}">
                <a16:creationId xmlns:a16="http://schemas.microsoft.com/office/drawing/2014/main" id="{CDDB15BC-017B-492E-88EC-12B2C6F7B1E4}"/>
              </a:ext>
            </a:extLst>
          </p:cNvPr>
          <p:cNvSpPr txBox="1"/>
          <p:nvPr/>
        </p:nvSpPr>
        <p:spPr>
          <a:xfrm>
            <a:off x="971190" y="909999"/>
            <a:ext cx="8060076" cy="1569660"/>
          </a:xfrm>
          <a:prstGeom prst="rect">
            <a:avLst/>
          </a:prstGeom>
          <a:noFill/>
        </p:spPr>
        <p:txBody>
          <a:bodyPr wrap="square" rtlCol="0" anchor="ctr">
            <a:spAutoFit/>
          </a:bodyPr>
          <a:lstStyle/>
          <a:p>
            <a:pPr>
              <a:spcAft>
                <a:spcPts val="1200"/>
              </a:spcAft>
            </a:pPr>
            <a:r>
              <a:rPr lang="de-DE" sz="9600" b="1" dirty="0">
                <a:latin typeface="Calibri" panose="020F0502020204030204" pitchFamily="34" charset="0"/>
              </a:rPr>
              <a:t>ORALITY</a:t>
            </a:r>
            <a:endParaRPr lang="de-DE" sz="2800" b="1" dirty="0">
              <a:solidFill>
                <a:schemeClr val="bg1">
                  <a:lumMod val="50000"/>
                  <a:lumOff val="50000"/>
                </a:schemeClr>
              </a:solidFill>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FA4E16AB-C074-57D8-7891-9A729757D4EC}"/>
              </a:ext>
            </a:extLst>
          </p:cNvPr>
          <p:cNvSpPr txBox="1"/>
          <p:nvPr/>
        </p:nvSpPr>
        <p:spPr>
          <a:xfrm>
            <a:off x="977589" y="2439348"/>
            <a:ext cx="8060076" cy="2523768"/>
          </a:xfrm>
          <a:prstGeom prst="rect">
            <a:avLst/>
          </a:prstGeom>
          <a:noFill/>
        </p:spPr>
        <p:txBody>
          <a:bodyPr wrap="square" rtlCol="0" anchor="t">
            <a:spAutoFit/>
          </a:bodyPr>
          <a:lstStyle/>
          <a:p>
            <a:pPr>
              <a:spcAft>
                <a:spcPts val="1200"/>
              </a:spcAft>
            </a:pPr>
            <a:r>
              <a:rPr lang="en-US" sz="3200" dirty="0">
                <a:latin typeface="Calibri" panose="020F0502020204030204" pitchFamily="34" charset="0"/>
                <a:ea typeface="Calibri" panose="020F0502020204030204" pitchFamily="34" charset="0"/>
              </a:rPr>
              <a:t>Learned expressions of </a:t>
            </a:r>
            <a:r>
              <a:rPr lang="en-US" sz="3200" b="1" dirty="0">
                <a:latin typeface="Calibri" panose="020F0502020204030204" pitchFamily="34" charset="0"/>
                <a:ea typeface="Calibri" panose="020F0502020204030204" pitchFamily="34" charset="0"/>
              </a:rPr>
              <a:t>inner speech</a:t>
            </a:r>
          </a:p>
          <a:p>
            <a:pPr>
              <a:spcAft>
                <a:spcPts val="1200"/>
              </a:spcAft>
            </a:pPr>
            <a:r>
              <a:rPr lang="en-US" sz="3200" dirty="0">
                <a:latin typeface="Calibri" panose="020F0502020204030204" pitchFamily="34" charset="0"/>
                <a:ea typeface="Calibri" panose="020F0502020204030204" pitchFamily="34" charset="0"/>
              </a:rPr>
              <a:t>using </a:t>
            </a:r>
            <a:r>
              <a:rPr lang="en-US" sz="3200" b="1" dirty="0">
                <a:latin typeface="Calibri" panose="020F0502020204030204" pitchFamily="34" charset="0"/>
                <a:ea typeface="Calibri" panose="020F0502020204030204" pitchFamily="34" charset="0"/>
              </a:rPr>
              <a:t>all senses</a:t>
            </a:r>
          </a:p>
          <a:p>
            <a:pPr>
              <a:spcAft>
                <a:spcPts val="1200"/>
              </a:spcAft>
            </a:pPr>
            <a:r>
              <a:rPr lang="en-US" sz="3200" dirty="0">
                <a:latin typeface="Calibri" panose="020F0502020204030204" pitchFamily="34" charset="0"/>
                <a:ea typeface="Calibri" panose="020F0502020204030204" pitchFamily="34" charset="0"/>
              </a:rPr>
              <a:t>to </a:t>
            </a:r>
            <a:r>
              <a:rPr lang="en-US" sz="3200" b="1" dirty="0">
                <a:latin typeface="Calibri" panose="020F0502020204030204" pitchFamily="34" charset="0"/>
                <a:ea typeface="Calibri" panose="020F0502020204030204" pitchFamily="34" charset="0"/>
              </a:rPr>
              <a:t>receive</a:t>
            </a:r>
            <a:r>
              <a:rPr lang="en-US" sz="3200" dirty="0">
                <a:latin typeface="Calibri" panose="020F0502020204030204" pitchFamily="34" charset="0"/>
                <a:ea typeface="Calibri" panose="020F0502020204030204" pitchFamily="34" charset="0"/>
              </a:rPr>
              <a:t>, </a:t>
            </a:r>
            <a:r>
              <a:rPr lang="en-US" sz="3200" b="1" dirty="0">
                <a:latin typeface="Calibri" panose="020F0502020204030204" pitchFamily="34" charset="0"/>
                <a:ea typeface="Calibri" panose="020F0502020204030204" pitchFamily="34" charset="0"/>
              </a:rPr>
              <a:t>process</a:t>
            </a:r>
            <a:r>
              <a:rPr lang="en-US" sz="3200" dirty="0">
                <a:latin typeface="Calibri" panose="020F0502020204030204" pitchFamily="34" charset="0"/>
                <a:ea typeface="Calibri" panose="020F0502020204030204" pitchFamily="34" charset="0"/>
              </a:rPr>
              <a:t>, </a:t>
            </a:r>
            <a:r>
              <a:rPr lang="en-US" sz="3200" b="1" dirty="0">
                <a:latin typeface="Calibri" panose="020F0502020204030204" pitchFamily="34" charset="0"/>
                <a:ea typeface="Calibri" panose="020F0502020204030204" pitchFamily="34" charset="0"/>
              </a:rPr>
              <a:t>remember</a:t>
            </a:r>
            <a:r>
              <a:rPr lang="en-US" sz="3200" dirty="0">
                <a:latin typeface="Calibri" panose="020F0502020204030204" pitchFamily="34" charset="0"/>
                <a:ea typeface="Calibri" panose="020F0502020204030204" pitchFamily="34" charset="0"/>
              </a:rPr>
              <a:t>, and </a:t>
            </a:r>
            <a:r>
              <a:rPr lang="en-US" sz="3200" b="1" dirty="0">
                <a:latin typeface="Calibri" panose="020F0502020204030204" pitchFamily="34" charset="0"/>
                <a:ea typeface="Calibri" panose="020F0502020204030204" pitchFamily="34" charset="0"/>
              </a:rPr>
              <a:t>pass on</a:t>
            </a:r>
          </a:p>
          <a:p>
            <a:pPr>
              <a:spcAft>
                <a:spcPts val="1200"/>
              </a:spcAft>
            </a:pPr>
            <a:r>
              <a:rPr lang="en-US" sz="3200" dirty="0">
                <a:latin typeface="Calibri" panose="020F0502020204030204" pitchFamily="34" charset="0"/>
                <a:ea typeface="Calibri" panose="020F0502020204030204" pitchFamily="34" charset="0"/>
              </a:rPr>
              <a:t>truth and information.</a:t>
            </a:r>
          </a:p>
        </p:txBody>
      </p:sp>
      <p:sp>
        <p:nvSpPr>
          <p:cNvPr id="9" name="Oval 8">
            <a:extLst>
              <a:ext uri="{FF2B5EF4-FFF2-40B4-BE49-F238E27FC236}">
                <a16:creationId xmlns:a16="http://schemas.microsoft.com/office/drawing/2014/main" id="{7771E4E0-90B0-C31A-AF5C-A2469AEDF701}"/>
              </a:ext>
            </a:extLst>
          </p:cNvPr>
          <p:cNvSpPr/>
          <p:nvPr/>
        </p:nvSpPr>
        <p:spPr>
          <a:xfrm>
            <a:off x="6865657" y="1609781"/>
            <a:ext cx="211667" cy="2116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548896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Wo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14:presetBounceEnd="71429">
                                      <p:stCondLst>
                                        <p:cond delay="500"/>
                                      </p:stCondLst>
                                      <p:childTnLst>
                                        <p:animMotion origin="layout" path="M -4.79167E-6 0 L -0.24427 -0.09167 " pathEditMode="relative" rAng="0" ptsTypes="AA" p14:bounceEnd="71429">
                                          <p:cBhvr>
                                            <p:cTn id="6" dur="600" fill="hold"/>
                                            <p:tgtEl>
                                              <p:spTgt spid="9"/>
                                            </p:tgtEl>
                                            <p:attrNameLst>
                                              <p:attrName>ppt_x</p:attrName>
                                              <p:attrName>ppt_y</p:attrName>
                                            </p:attrNameLst>
                                          </p:cBhvr>
                                          <p:rCtr x="-12214" y="-4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500"/>
                                      </p:stCondLst>
                                      <p:childTnLst>
                                        <p:animMotion origin="layout" path="M -4.79167E-6 0 L -0.24427 -0.09167 " pathEditMode="relative" rAng="0" ptsTypes="AA">
                                          <p:cBhvr>
                                            <p:cTn id="6" dur="600" fill="hold"/>
                                            <p:tgtEl>
                                              <p:spTgt spid="9"/>
                                            </p:tgtEl>
                                            <p:attrNameLst>
                                              <p:attrName>ppt_x</p:attrName>
                                              <p:attrName>ppt_y</p:attrName>
                                            </p:attrNameLst>
                                          </p:cBhvr>
                                          <p:rCtr x="-12214" y="-4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187">
            <a:extLst>
              <a:ext uri="{FF2B5EF4-FFF2-40B4-BE49-F238E27FC236}">
                <a16:creationId xmlns:a16="http://schemas.microsoft.com/office/drawing/2014/main" id="{E9A6DD49-C274-458E-A006-D96AE4D88782}"/>
              </a:ext>
            </a:extLst>
          </p:cNvPr>
          <p:cNvPicPr>
            <a:picLocks noChangeAspect="1"/>
          </p:cNvPicPr>
          <p:nvPr/>
        </p:nvPicPr>
        <p:blipFill rotWithShape="1">
          <a:blip r:embed="rId3">
            <a:extLst>
              <a:ext uri="{28A0092B-C50C-407E-A947-70E740481C1C}">
                <a14:useLocalDpi xmlns:a14="http://schemas.microsoft.com/office/drawing/2010/main" val="0"/>
              </a:ext>
            </a:extLst>
          </a:blip>
          <a:srcRect t="6620" b="7254"/>
          <a:stretch/>
        </p:blipFill>
        <p:spPr>
          <a:xfrm>
            <a:off x="9763412" y="2733038"/>
            <a:ext cx="2415971" cy="1381761"/>
          </a:xfrm>
          <a:prstGeom prst="rect">
            <a:avLst/>
          </a:prstGeom>
        </p:spPr>
      </p:pic>
      <p:pic>
        <p:nvPicPr>
          <p:cNvPr id="82" name="Picture 81">
            <a:extLst>
              <a:ext uri="{FF2B5EF4-FFF2-40B4-BE49-F238E27FC236}">
                <a16:creationId xmlns:a16="http://schemas.microsoft.com/office/drawing/2014/main" id="{185DF41E-DEB1-4C07-AFB2-3D5449173B75}"/>
              </a:ext>
            </a:extLst>
          </p:cNvPr>
          <p:cNvPicPr>
            <a:picLocks noChangeAspect="1"/>
          </p:cNvPicPr>
          <p:nvPr/>
        </p:nvPicPr>
        <p:blipFill rotWithShape="1">
          <a:blip r:embed="rId4">
            <a:extLst>
              <a:ext uri="{28A0092B-C50C-407E-A947-70E740481C1C}">
                <a14:useLocalDpi xmlns:a14="http://schemas.microsoft.com/office/drawing/2010/main" val="0"/>
              </a:ext>
            </a:extLst>
          </a:blip>
          <a:srcRect l="8705" t="9943" r="8792" b="20830"/>
          <a:stretch/>
        </p:blipFill>
        <p:spPr>
          <a:xfrm>
            <a:off x="9751033" y="5491479"/>
            <a:ext cx="2440967" cy="1366521"/>
          </a:xfrm>
          <a:prstGeom prst="rect">
            <a:avLst/>
          </a:prstGeom>
        </p:spPr>
      </p:pic>
      <p:pic>
        <p:nvPicPr>
          <p:cNvPr id="83" name="Picture 82">
            <a:extLst>
              <a:ext uri="{FF2B5EF4-FFF2-40B4-BE49-F238E27FC236}">
                <a16:creationId xmlns:a16="http://schemas.microsoft.com/office/drawing/2014/main" id="{26E99645-DCEF-4D52-B84D-7F6C68BF9C1B}"/>
              </a:ext>
            </a:extLst>
          </p:cNvPr>
          <p:cNvPicPr>
            <a:picLocks noChangeAspect="1"/>
          </p:cNvPicPr>
          <p:nvPr/>
        </p:nvPicPr>
        <p:blipFill>
          <a:blip r:embed="rId5">
            <a:extLst>
              <a:ext uri="{28A0092B-C50C-407E-A947-70E740481C1C}">
                <a14:useLocalDpi xmlns:a14="http://schemas.microsoft.com/office/drawing/2010/main" val="0"/>
              </a:ext>
            </a:extLst>
          </a:blip>
          <a:srcRect t="7845" b="7845"/>
          <a:stretch/>
        </p:blipFill>
        <p:spPr>
          <a:xfrm>
            <a:off x="9756801" y="6231"/>
            <a:ext cx="2432000" cy="1368000"/>
          </a:xfrm>
          <a:prstGeom prst="rect">
            <a:avLst/>
          </a:prstGeom>
        </p:spPr>
      </p:pic>
      <p:pic>
        <p:nvPicPr>
          <p:cNvPr id="85" name="Picture 84">
            <a:extLst>
              <a:ext uri="{FF2B5EF4-FFF2-40B4-BE49-F238E27FC236}">
                <a16:creationId xmlns:a16="http://schemas.microsoft.com/office/drawing/2014/main" id="{DF727C3A-59A7-43D7-A376-25BEA3BB5F4D}"/>
              </a:ext>
            </a:extLst>
          </p:cNvPr>
          <p:cNvPicPr>
            <a:picLocks noChangeAspect="1"/>
          </p:cNvPicPr>
          <p:nvPr/>
        </p:nvPicPr>
        <p:blipFill rotWithShape="1">
          <a:blip r:embed="rId6">
            <a:extLst>
              <a:ext uri="{28A0092B-C50C-407E-A947-70E740481C1C}">
                <a14:useLocalDpi xmlns:a14="http://schemas.microsoft.com/office/drawing/2010/main" val="0"/>
              </a:ext>
            </a:extLst>
          </a:blip>
          <a:srcRect t="7754" b="6954"/>
          <a:stretch/>
        </p:blipFill>
        <p:spPr>
          <a:xfrm>
            <a:off x="9763411" y="4119880"/>
            <a:ext cx="2415971" cy="1371600"/>
          </a:xfrm>
          <a:prstGeom prst="rect">
            <a:avLst/>
          </a:prstGeom>
        </p:spPr>
      </p:pic>
      <p:pic>
        <p:nvPicPr>
          <p:cNvPr id="91" name="Picture 90">
            <a:extLst>
              <a:ext uri="{FF2B5EF4-FFF2-40B4-BE49-F238E27FC236}">
                <a16:creationId xmlns:a16="http://schemas.microsoft.com/office/drawing/2014/main" id="{AA73392C-794B-44E3-B290-8946AE965631}"/>
              </a:ext>
            </a:extLst>
          </p:cNvPr>
          <p:cNvPicPr>
            <a:picLocks noChangeAspect="1"/>
          </p:cNvPicPr>
          <p:nvPr/>
        </p:nvPicPr>
        <p:blipFill rotWithShape="1">
          <a:blip r:embed="rId7">
            <a:extLst>
              <a:ext uri="{28A0092B-C50C-407E-A947-70E740481C1C}">
                <a14:useLocalDpi xmlns:a14="http://schemas.microsoft.com/office/drawing/2010/main" val="0"/>
              </a:ext>
            </a:extLst>
          </a:blip>
          <a:srcRect t="31078" b="30348"/>
          <a:stretch/>
        </p:blipFill>
        <p:spPr>
          <a:xfrm>
            <a:off x="9751034" y="1381680"/>
            <a:ext cx="2432000" cy="1355290"/>
          </a:xfrm>
          <a:prstGeom prst="rect">
            <a:avLst/>
          </a:prstGeom>
        </p:spPr>
      </p:pic>
      <p:grpSp>
        <p:nvGrpSpPr>
          <p:cNvPr id="93" name="Group 92">
            <a:extLst>
              <a:ext uri="{FF2B5EF4-FFF2-40B4-BE49-F238E27FC236}">
                <a16:creationId xmlns:a16="http://schemas.microsoft.com/office/drawing/2014/main" id="{880193E3-6707-40F4-A43D-D0E20F13798A}"/>
              </a:ext>
            </a:extLst>
          </p:cNvPr>
          <p:cNvGrpSpPr/>
          <p:nvPr/>
        </p:nvGrpSpPr>
        <p:grpSpPr>
          <a:xfrm>
            <a:off x="0" y="0"/>
            <a:ext cx="12192000" cy="6858000"/>
            <a:chOff x="0" y="0"/>
            <a:chExt cx="12192000" cy="6858000"/>
          </a:xfrm>
        </p:grpSpPr>
        <p:sp>
          <p:nvSpPr>
            <p:cNvPr id="94" name="Rectangle 93">
              <a:extLst>
                <a:ext uri="{FF2B5EF4-FFF2-40B4-BE49-F238E27FC236}">
                  <a16:creationId xmlns:a16="http://schemas.microsoft.com/office/drawing/2014/main" id="{A1C1541A-7279-4C81-A695-B1A67754EFF2}"/>
                </a:ext>
              </a:extLst>
            </p:cNvPr>
            <p:cNvSpPr/>
            <p:nvPr/>
          </p:nvSpPr>
          <p:spPr>
            <a:xfrm>
              <a:off x="7315199" y="2733039"/>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5" name="Rectangle 94">
              <a:extLst>
                <a:ext uri="{FF2B5EF4-FFF2-40B4-BE49-F238E27FC236}">
                  <a16:creationId xmlns:a16="http://schemas.microsoft.com/office/drawing/2014/main" id="{DE65C79D-2554-4761-9C8B-80CD627466EB}"/>
                </a:ext>
              </a:extLst>
            </p:cNvPr>
            <p:cNvSpPr/>
            <p:nvPr/>
          </p:nvSpPr>
          <p:spPr>
            <a:xfrm>
              <a:off x="2438400" y="137668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6" name="Rectangle 95">
              <a:extLst>
                <a:ext uri="{FF2B5EF4-FFF2-40B4-BE49-F238E27FC236}">
                  <a16:creationId xmlns:a16="http://schemas.microsoft.com/office/drawing/2014/main" id="{2B7DED89-7470-46DB-9D96-344086D36693}"/>
                </a:ext>
              </a:extLst>
            </p:cNvPr>
            <p:cNvSpPr/>
            <p:nvPr/>
          </p:nvSpPr>
          <p:spPr>
            <a:xfrm>
              <a:off x="48768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7" name="Rectangle 96">
              <a:extLst>
                <a:ext uri="{FF2B5EF4-FFF2-40B4-BE49-F238E27FC236}">
                  <a16:creationId xmlns:a16="http://schemas.microsoft.com/office/drawing/2014/main" id="{A5C12DE5-E58B-4874-A882-4B6E39B6841E}"/>
                </a:ext>
              </a:extLst>
            </p:cNvPr>
            <p:cNvSpPr/>
            <p:nvPr/>
          </p:nvSpPr>
          <p:spPr>
            <a:xfrm>
              <a:off x="73152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8" name="Rectangle 97">
              <a:extLst>
                <a:ext uri="{FF2B5EF4-FFF2-40B4-BE49-F238E27FC236}">
                  <a16:creationId xmlns:a16="http://schemas.microsoft.com/office/drawing/2014/main" id="{90B2C897-2FD5-405B-8A55-84F5996F7EE2}"/>
                </a:ext>
              </a:extLst>
            </p:cNvPr>
            <p:cNvSpPr/>
            <p:nvPr/>
          </p:nvSpPr>
          <p:spPr>
            <a:xfrm>
              <a:off x="97536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9" name="Rectangle 98">
              <a:extLst>
                <a:ext uri="{FF2B5EF4-FFF2-40B4-BE49-F238E27FC236}">
                  <a16:creationId xmlns:a16="http://schemas.microsoft.com/office/drawing/2014/main" id="{2F9CF6DD-3572-4645-B14E-5D558CB75E81}"/>
                </a:ext>
              </a:extLst>
            </p:cNvPr>
            <p:cNvSpPr/>
            <p:nvPr/>
          </p:nvSpPr>
          <p:spPr>
            <a:xfrm>
              <a:off x="24384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0" name="Rectangle 99">
              <a:extLst>
                <a:ext uri="{FF2B5EF4-FFF2-40B4-BE49-F238E27FC236}">
                  <a16:creationId xmlns:a16="http://schemas.microsoft.com/office/drawing/2014/main" id="{43D8DAC3-B313-4EC6-AEAA-7C5D6A5C7AE7}"/>
                </a:ext>
              </a:extLst>
            </p:cNvPr>
            <p:cNvSpPr/>
            <p:nvPr/>
          </p:nvSpPr>
          <p:spPr>
            <a:xfrm>
              <a:off x="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1" name="Rectangle 100">
              <a:extLst>
                <a:ext uri="{FF2B5EF4-FFF2-40B4-BE49-F238E27FC236}">
                  <a16:creationId xmlns:a16="http://schemas.microsoft.com/office/drawing/2014/main" id="{1D255154-953F-4E67-B2FB-F63910EBCCDC}"/>
                </a:ext>
              </a:extLst>
            </p:cNvPr>
            <p:cNvSpPr/>
            <p:nvPr/>
          </p:nvSpPr>
          <p:spPr>
            <a:xfrm>
              <a:off x="487680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2" name="Rectangle 101">
              <a:extLst>
                <a:ext uri="{FF2B5EF4-FFF2-40B4-BE49-F238E27FC236}">
                  <a16:creationId xmlns:a16="http://schemas.microsoft.com/office/drawing/2014/main" id="{C7C5B0EB-DCC7-4166-AA00-BE329741D39D}"/>
                </a:ext>
              </a:extLst>
            </p:cNvPr>
            <p:cNvSpPr/>
            <p:nvPr/>
          </p:nvSpPr>
          <p:spPr>
            <a:xfrm>
              <a:off x="731520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3" name="Rectangle 102">
              <a:extLst>
                <a:ext uri="{FF2B5EF4-FFF2-40B4-BE49-F238E27FC236}">
                  <a16:creationId xmlns:a16="http://schemas.microsoft.com/office/drawing/2014/main" id="{ABFF952A-CDC4-4C3E-A4DE-714F34E389BA}"/>
                </a:ext>
              </a:extLst>
            </p:cNvPr>
            <p:cNvSpPr/>
            <p:nvPr/>
          </p:nvSpPr>
          <p:spPr>
            <a:xfrm>
              <a:off x="975360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4" name="Rectangle 103">
              <a:extLst>
                <a:ext uri="{FF2B5EF4-FFF2-40B4-BE49-F238E27FC236}">
                  <a16:creationId xmlns:a16="http://schemas.microsoft.com/office/drawing/2014/main" id="{715B99E4-BBDF-48A7-A670-63CFE845C939}"/>
                </a:ext>
              </a:extLst>
            </p:cNvPr>
            <p:cNvSpPr/>
            <p:nvPr/>
          </p:nvSpPr>
          <p:spPr>
            <a:xfrm>
              <a:off x="243840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5" name="Rectangle 104">
              <a:extLst>
                <a:ext uri="{FF2B5EF4-FFF2-40B4-BE49-F238E27FC236}">
                  <a16:creationId xmlns:a16="http://schemas.microsoft.com/office/drawing/2014/main" id="{F69D569D-6C73-4FD8-BADA-2D252C0ABBDC}"/>
                </a:ext>
              </a:extLst>
            </p:cNvPr>
            <p:cNvSpPr/>
            <p:nvPr/>
          </p:nvSpPr>
          <p:spPr>
            <a:xfrm>
              <a:off x="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6" name="Rectangle 105">
              <a:extLst>
                <a:ext uri="{FF2B5EF4-FFF2-40B4-BE49-F238E27FC236}">
                  <a16:creationId xmlns:a16="http://schemas.microsoft.com/office/drawing/2014/main" id="{818682EE-11A3-4CB9-9B56-99A4CFA8728E}"/>
                </a:ext>
              </a:extLst>
            </p:cNvPr>
            <p:cNvSpPr/>
            <p:nvPr/>
          </p:nvSpPr>
          <p:spPr>
            <a:xfrm>
              <a:off x="487680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7" name="Rectangle 106">
              <a:extLst>
                <a:ext uri="{FF2B5EF4-FFF2-40B4-BE49-F238E27FC236}">
                  <a16:creationId xmlns:a16="http://schemas.microsoft.com/office/drawing/2014/main" id="{84B1ED14-078B-4E40-B32B-86736B88A0A7}"/>
                </a:ext>
              </a:extLst>
            </p:cNvPr>
            <p:cNvSpPr/>
            <p:nvPr/>
          </p:nvSpPr>
          <p:spPr>
            <a:xfrm>
              <a:off x="7315200" y="4109720"/>
              <a:ext cx="2438400" cy="137668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8" name="Rectangle 107">
              <a:extLst>
                <a:ext uri="{FF2B5EF4-FFF2-40B4-BE49-F238E27FC236}">
                  <a16:creationId xmlns:a16="http://schemas.microsoft.com/office/drawing/2014/main" id="{F365E14F-763E-414A-B5F2-4641B7B6E436}"/>
                </a:ext>
              </a:extLst>
            </p:cNvPr>
            <p:cNvSpPr/>
            <p:nvPr/>
          </p:nvSpPr>
          <p:spPr>
            <a:xfrm>
              <a:off x="975360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9" name="Rectangle 108">
              <a:extLst>
                <a:ext uri="{FF2B5EF4-FFF2-40B4-BE49-F238E27FC236}">
                  <a16:creationId xmlns:a16="http://schemas.microsoft.com/office/drawing/2014/main" id="{7E513237-D0C5-443E-A86F-AB4AA5869EAD}"/>
                </a:ext>
              </a:extLst>
            </p:cNvPr>
            <p:cNvSpPr/>
            <p:nvPr/>
          </p:nvSpPr>
          <p:spPr>
            <a:xfrm>
              <a:off x="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0" name="Rectangle 109">
              <a:extLst>
                <a:ext uri="{FF2B5EF4-FFF2-40B4-BE49-F238E27FC236}">
                  <a16:creationId xmlns:a16="http://schemas.microsoft.com/office/drawing/2014/main" id="{5BD53E9A-D9AF-4A8C-A9EA-61695A83C690}"/>
                </a:ext>
              </a:extLst>
            </p:cNvPr>
            <p:cNvSpPr/>
            <p:nvPr/>
          </p:nvSpPr>
          <p:spPr>
            <a:xfrm>
              <a:off x="487680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1" name="Rectangle 110">
              <a:extLst>
                <a:ext uri="{FF2B5EF4-FFF2-40B4-BE49-F238E27FC236}">
                  <a16:creationId xmlns:a16="http://schemas.microsoft.com/office/drawing/2014/main" id="{930CB234-43BB-425D-8179-D11A7057C74B}"/>
                </a:ext>
              </a:extLst>
            </p:cNvPr>
            <p:cNvSpPr/>
            <p:nvPr/>
          </p:nvSpPr>
          <p:spPr>
            <a:xfrm>
              <a:off x="975360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2" name="Rectangle 111">
              <a:extLst>
                <a:ext uri="{FF2B5EF4-FFF2-40B4-BE49-F238E27FC236}">
                  <a16:creationId xmlns:a16="http://schemas.microsoft.com/office/drawing/2014/main" id="{A8764810-2AEE-4C75-8C7E-6C5D2E41522E}"/>
                </a:ext>
              </a:extLst>
            </p:cNvPr>
            <p:cNvSpPr/>
            <p:nvPr/>
          </p:nvSpPr>
          <p:spPr>
            <a:xfrm>
              <a:off x="243840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3" name="Rectangle 112">
              <a:extLst>
                <a:ext uri="{FF2B5EF4-FFF2-40B4-BE49-F238E27FC236}">
                  <a16:creationId xmlns:a16="http://schemas.microsoft.com/office/drawing/2014/main" id="{92FB7194-0E4A-4FB5-BE71-23031284CE7D}"/>
                </a:ext>
              </a:extLst>
            </p:cNvPr>
            <p:cNvSpPr/>
            <p:nvPr/>
          </p:nvSpPr>
          <p:spPr>
            <a:xfrm>
              <a:off x="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4" name="Rectangle 113">
              <a:extLst>
                <a:ext uri="{FF2B5EF4-FFF2-40B4-BE49-F238E27FC236}">
                  <a16:creationId xmlns:a16="http://schemas.microsoft.com/office/drawing/2014/main" id="{45252C66-8A34-47A7-AF7A-AC2B0D1652D0}"/>
                </a:ext>
              </a:extLst>
            </p:cNvPr>
            <p:cNvSpPr/>
            <p:nvPr/>
          </p:nvSpPr>
          <p:spPr>
            <a:xfrm>
              <a:off x="48768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5" name="Rectangle 114">
              <a:extLst>
                <a:ext uri="{FF2B5EF4-FFF2-40B4-BE49-F238E27FC236}">
                  <a16:creationId xmlns:a16="http://schemas.microsoft.com/office/drawing/2014/main" id="{3CFF7A6B-A718-4E64-A245-5FF5C9AC30A5}"/>
                </a:ext>
              </a:extLst>
            </p:cNvPr>
            <p:cNvSpPr/>
            <p:nvPr/>
          </p:nvSpPr>
          <p:spPr>
            <a:xfrm>
              <a:off x="73152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6" name="Rectangle 115">
              <a:extLst>
                <a:ext uri="{FF2B5EF4-FFF2-40B4-BE49-F238E27FC236}">
                  <a16:creationId xmlns:a16="http://schemas.microsoft.com/office/drawing/2014/main" id="{A6931DB1-6C88-4DE5-9F01-65A74F20E37B}"/>
                </a:ext>
              </a:extLst>
            </p:cNvPr>
            <p:cNvSpPr/>
            <p:nvPr/>
          </p:nvSpPr>
          <p:spPr>
            <a:xfrm>
              <a:off x="97536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7" name="Rectangle 116">
              <a:extLst>
                <a:ext uri="{FF2B5EF4-FFF2-40B4-BE49-F238E27FC236}">
                  <a16:creationId xmlns:a16="http://schemas.microsoft.com/office/drawing/2014/main" id="{46E634E3-D4A6-4019-8130-7063BD93E36C}"/>
                </a:ext>
              </a:extLst>
            </p:cNvPr>
            <p:cNvSpPr/>
            <p:nvPr/>
          </p:nvSpPr>
          <p:spPr>
            <a:xfrm>
              <a:off x="24384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8" name="Rectangle 117">
              <a:extLst>
                <a:ext uri="{FF2B5EF4-FFF2-40B4-BE49-F238E27FC236}">
                  <a16:creationId xmlns:a16="http://schemas.microsoft.com/office/drawing/2014/main" id="{BC5B999D-2122-4CBA-8340-E02E5392F93B}"/>
                </a:ext>
              </a:extLst>
            </p:cNvPr>
            <p:cNvSpPr/>
            <p:nvPr/>
          </p:nvSpPr>
          <p:spPr>
            <a:xfrm>
              <a:off x="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pic>
        <p:nvPicPr>
          <p:cNvPr id="2" name="Picture 1" descr="A picture containing person, bed&#10;&#10;Description automatically generated">
            <a:extLst>
              <a:ext uri="{FF2B5EF4-FFF2-40B4-BE49-F238E27FC236}">
                <a16:creationId xmlns:a16="http://schemas.microsoft.com/office/drawing/2014/main" id="{6C6314F5-61A4-0083-29EC-147179FE6F5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6243274" y="2747898"/>
            <a:ext cx="2432000" cy="1368000"/>
          </a:xfrm>
          <a:prstGeom prst="rect">
            <a:avLst/>
          </a:prstGeom>
        </p:spPr>
      </p:pic>
      <p:pic>
        <p:nvPicPr>
          <p:cNvPr id="3" name="Picture 2" descr="A picture containing indoor, wall, person, floor&#10;&#10;Description automatically generated">
            <a:extLst>
              <a:ext uri="{FF2B5EF4-FFF2-40B4-BE49-F238E27FC236}">
                <a16:creationId xmlns:a16="http://schemas.microsoft.com/office/drawing/2014/main" id="{CA5CE548-5A80-B00D-FD27-A401CD5EC7B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681715" y="5493848"/>
            <a:ext cx="2432000" cy="1368000"/>
          </a:xfrm>
          <a:prstGeom prst="rect">
            <a:avLst/>
          </a:prstGeom>
        </p:spPr>
      </p:pic>
      <p:pic>
        <p:nvPicPr>
          <p:cNvPr id="4" name="Picture 3" descr="A group of people sitting at a table writing on paper&#10;&#10;Description automatically generated with low confidence">
            <a:extLst>
              <a:ext uri="{FF2B5EF4-FFF2-40B4-BE49-F238E27FC236}">
                <a16:creationId xmlns:a16="http://schemas.microsoft.com/office/drawing/2014/main" id="{3400B3DD-83F5-EA8F-F671-D4CAFF77013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54"/>
          <a:stretch/>
        </p:blipFill>
        <p:spPr>
          <a:xfrm>
            <a:off x="12560961" y="6231"/>
            <a:ext cx="2432000" cy="1368000"/>
          </a:xfrm>
          <a:prstGeom prst="rect">
            <a:avLst/>
          </a:prstGeom>
        </p:spPr>
      </p:pic>
      <p:pic>
        <p:nvPicPr>
          <p:cNvPr id="5" name="Picture 4" descr="A picture containing person, colorful&#10;&#10;Description automatically generated">
            <a:extLst>
              <a:ext uri="{FF2B5EF4-FFF2-40B4-BE49-F238E27FC236}">
                <a16:creationId xmlns:a16="http://schemas.microsoft.com/office/drawing/2014/main" id="{503BBEAD-95E7-25F8-6DD1-CB1F32D799B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2564159" y="4118314"/>
            <a:ext cx="2432000" cy="1368000"/>
          </a:xfrm>
          <a:prstGeom prst="rect">
            <a:avLst/>
          </a:prstGeom>
        </p:spPr>
      </p:pic>
      <p:pic>
        <p:nvPicPr>
          <p:cNvPr id="6" name="Picture 5" descr="A picture containing person, yellow&#10;&#10;Description automatically generated">
            <a:extLst>
              <a:ext uri="{FF2B5EF4-FFF2-40B4-BE49-F238E27FC236}">
                <a16:creationId xmlns:a16="http://schemas.microsoft.com/office/drawing/2014/main" id="{11618CE9-5514-DA7E-9C62-6A1804CDDBF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932066" y="1366272"/>
            <a:ext cx="2432000" cy="1368000"/>
          </a:xfrm>
          <a:prstGeom prst="rect">
            <a:avLst/>
          </a:prstGeom>
        </p:spPr>
      </p:pic>
      <p:pic>
        <p:nvPicPr>
          <p:cNvPr id="9" name="Picture 8" descr="A person pointing to her face&#10;&#10;Description automatically generated">
            <a:extLst>
              <a:ext uri="{FF2B5EF4-FFF2-40B4-BE49-F238E27FC236}">
                <a16:creationId xmlns:a16="http://schemas.microsoft.com/office/drawing/2014/main" id="{9A0EBFE0-A7B2-4F52-4AEA-4C9629FDBFDE}"/>
              </a:ext>
            </a:extLst>
          </p:cNvPr>
          <p:cNvPicPr>
            <a:picLocks noChangeAspect="1"/>
          </p:cNvPicPr>
          <p:nvPr/>
        </p:nvPicPr>
        <p:blipFill rotWithShape="1">
          <a:blip r:embed="rId13">
            <a:extLst>
              <a:ext uri="{28A0092B-C50C-407E-A947-70E740481C1C}">
                <a14:useLocalDpi xmlns:a14="http://schemas.microsoft.com/office/drawing/2010/main" val="0"/>
              </a:ext>
            </a:extLst>
          </a:blip>
          <a:srcRect t="27401" b="26188"/>
          <a:stretch/>
        </p:blipFill>
        <p:spPr>
          <a:xfrm>
            <a:off x="9769547" y="-2106577"/>
            <a:ext cx="2406505" cy="1675314"/>
          </a:xfrm>
          <a:prstGeom prst="rect">
            <a:avLst/>
          </a:prstGeom>
        </p:spPr>
      </p:pic>
      <p:pic>
        <p:nvPicPr>
          <p:cNvPr id="10" name="Picture 9" descr="A person wearing headphones and sitting on grass&#10;&#10;Description automatically generated">
            <a:extLst>
              <a:ext uri="{FF2B5EF4-FFF2-40B4-BE49-F238E27FC236}">
                <a16:creationId xmlns:a16="http://schemas.microsoft.com/office/drawing/2014/main" id="{D7A9950D-B840-FA45-CC2F-A7BE2FF76D8C}"/>
              </a:ext>
            </a:extLst>
          </p:cNvPr>
          <p:cNvPicPr>
            <a:picLocks noChangeAspect="1"/>
          </p:cNvPicPr>
          <p:nvPr/>
        </p:nvPicPr>
        <p:blipFill rotWithShape="1">
          <a:blip r:embed="rId14">
            <a:extLst>
              <a:ext uri="{28A0092B-C50C-407E-A947-70E740481C1C}">
                <a14:useLocalDpi xmlns:a14="http://schemas.microsoft.com/office/drawing/2010/main" val="0"/>
              </a:ext>
            </a:extLst>
          </a:blip>
          <a:srcRect r="4869"/>
          <a:stretch/>
        </p:blipFill>
        <p:spPr>
          <a:xfrm>
            <a:off x="9763411" y="7889373"/>
            <a:ext cx="2438400" cy="1710136"/>
          </a:xfrm>
          <a:prstGeom prst="rect">
            <a:avLst/>
          </a:prstGeom>
        </p:spPr>
      </p:pic>
      <p:pic>
        <p:nvPicPr>
          <p:cNvPr id="11" name="Picture 10" descr="A person yelling into a megaphone&#10;&#10;Description automatically generated">
            <a:extLst>
              <a:ext uri="{FF2B5EF4-FFF2-40B4-BE49-F238E27FC236}">
                <a16:creationId xmlns:a16="http://schemas.microsoft.com/office/drawing/2014/main" id="{94AD4FFC-F62A-979A-2F55-54E2BDFCE4B4}"/>
              </a:ext>
            </a:extLst>
          </p:cNvPr>
          <p:cNvPicPr>
            <a:picLocks noChangeAspect="1"/>
          </p:cNvPicPr>
          <p:nvPr/>
        </p:nvPicPr>
        <p:blipFill rotWithShape="1">
          <a:blip r:embed="rId15">
            <a:extLst>
              <a:ext uri="{28A0092B-C50C-407E-A947-70E740481C1C}">
                <a14:useLocalDpi xmlns:a14="http://schemas.microsoft.com/office/drawing/2010/main" val="0"/>
              </a:ext>
            </a:extLst>
          </a:blip>
          <a:srcRect t="8245"/>
          <a:stretch/>
        </p:blipFill>
        <p:spPr>
          <a:xfrm>
            <a:off x="9740558" y="13084457"/>
            <a:ext cx="2415971" cy="1662580"/>
          </a:xfrm>
          <a:prstGeom prst="rect">
            <a:avLst/>
          </a:prstGeom>
        </p:spPr>
      </p:pic>
      <p:pic>
        <p:nvPicPr>
          <p:cNvPr id="12" name="Picture 11" descr="A person holding a book and pointing up&#10;&#10;Description automatically generated">
            <a:extLst>
              <a:ext uri="{FF2B5EF4-FFF2-40B4-BE49-F238E27FC236}">
                <a16:creationId xmlns:a16="http://schemas.microsoft.com/office/drawing/2014/main" id="{A97F4269-3AF7-CAD6-6949-FDD8D1AC7FF8}"/>
              </a:ext>
            </a:extLst>
          </p:cNvPr>
          <p:cNvPicPr>
            <a:picLocks noChangeAspect="1"/>
          </p:cNvPicPr>
          <p:nvPr/>
        </p:nvPicPr>
        <p:blipFill rotWithShape="1">
          <a:blip r:embed="rId16">
            <a:extLst>
              <a:ext uri="{28A0092B-C50C-407E-A947-70E740481C1C}">
                <a14:useLocalDpi xmlns:a14="http://schemas.microsoft.com/office/drawing/2010/main" val="0"/>
              </a:ext>
            </a:extLst>
          </a:blip>
          <a:srcRect t="14522" b="39074"/>
          <a:stretch/>
        </p:blipFill>
        <p:spPr>
          <a:xfrm>
            <a:off x="9740558" y="-17037827"/>
            <a:ext cx="2451441" cy="1706338"/>
          </a:xfrm>
          <a:prstGeom prst="rect">
            <a:avLst/>
          </a:prstGeom>
        </p:spPr>
      </p:pic>
      <p:sp>
        <p:nvSpPr>
          <p:cNvPr id="13" name="TextBox 12">
            <a:extLst>
              <a:ext uri="{FF2B5EF4-FFF2-40B4-BE49-F238E27FC236}">
                <a16:creationId xmlns:a16="http://schemas.microsoft.com/office/drawing/2014/main" id="{03BDADC9-D3FC-A614-95F0-0AFE5E8AFB3C}"/>
              </a:ext>
            </a:extLst>
          </p:cNvPr>
          <p:cNvSpPr txBox="1"/>
          <p:nvPr/>
        </p:nvSpPr>
        <p:spPr>
          <a:xfrm>
            <a:off x="971190" y="909999"/>
            <a:ext cx="8060076" cy="1569660"/>
          </a:xfrm>
          <a:prstGeom prst="rect">
            <a:avLst/>
          </a:prstGeom>
          <a:noFill/>
        </p:spPr>
        <p:txBody>
          <a:bodyPr wrap="square" rtlCol="0" anchor="ctr">
            <a:spAutoFit/>
          </a:bodyPr>
          <a:lstStyle/>
          <a:p>
            <a:pPr>
              <a:spcAft>
                <a:spcPts val="1200"/>
              </a:spcAft>
            </a:pPr>
            <a:r>
              <a:rPr lang="de-DE" sz="9600" b="1" dirty="0">
                <a:latin typeface="Calibri" panose="020F0502020204030204" pitchFamily="34" charset="0"/>
              </a:rPr>
              <a:t>ORALITY</a:t>
            </a:r>
            <a:endParaRPr lang="de-DE" sz="2800" b="1" dirty="0">
              <a:solidFill>
                <a:schemeClr val="bg1">
                  <a:lumMod val="50000"/>
                  <a:lumOff val="50000"/>
                </a:schemeClr>
              </a:solidFill>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6604F4DA-230A-F1C2-C46A-AF070512B658}"/>
              </a:ext>
            </a:extLst>
          </p:cNvPr>
          <p:cNvSpPr txBox="1"/>
          <p:nvPr/>
        </p:nvSpPr>
        <p:spPr>
          <a:xfrm>
            <a:off x="977589" y="2439348"/>
            <a:ext cx="8060076" cy="2954655"/>
          </a:xfrm>
          <a:prstGeom prst="rect">
            <a:avLst/>
          </a:prstGeom>
          <a:noFill/>
        </p:spPr>
        <p:txBody>
          <a:bodyPr wrap="square" rtlCol="0" anchor="t">
            <a:spAutoFit/>
          </a:bodyPr>
          <a:lstStyle/>
          <a:p>
            <a:pPr>
              <a:spcAft>
                <a:spcPts val="1200"/>
              </a:spcAft>
            </a:pPr>
            <a:r>
              <a:rPr lang="en-US" sz="3200" dirty="0">
                <a:solidFill>
                  <a:schemeClr val="bg1">
                    <a:lumMod val="50000"/>
                    <a:lumOff val="50000"/>
                  </a:schemeClr>
                </a:solidFill>
                <a:latin typeface="Calibri" panose="020F0502020204030204" pitchFamily="34" charset="0"/>
                <a:ea typeface="Calibri" panose="020F0502020204030204" pitchFamily="34" charset="0"/>
              </a:rPr>
              <a:t>Learned expressions of </a:t>
            </a:r>
            <a:r>
              <a:rPr lang="en-US" sz="3200" b="1" dirty="0">
                <a:solidFill>
                  <a:schemeClr val="bg1">
                    <a:lumMod val="50000"/>
                    <a:lumOff val="50000"/>
                  </a:schemeClr>
                </a:solidFill>
                <a:latin typeface="Calibri" panose="020F0502020204030204" pitchFamily="34" charset="0"/>
                <a:ea typeface="Calibri" panose="020F0502020204030204" pitchFamily="34" charset="0"/>
              </a:rPr>
              <a:t>inner speech</a:t>
            </a:r>
          </a:p>
          <a:p>
            <a:pPr>
              <a:spcAft>
                <a:spcPts val="1200"/>
              </a:spcAft>
            </a:pPr>
            <a:r>
              <a:rPr lang="en-US" sz="3200" dirty="0">
                <a:solidFill>
                  <a:schemeClr val="bg1">
                    <a:lumMod val="50000"/>
                    <a:lumOff val="50000"/>
                  </a:schemeClr>
                </a:solidFill>
                <a:latin typeface="Calibri" panose="020F0502020204030204" pitchFamily="34" charset="0"/>
                <a:ea typeface="Calibri" panose="020F0502020204030204" pitchFamily="34" charset="0"/>
              </a:rPr>
              <a:t>using </a:t>
            </a:r>
            <a:r>
              <a:rPr lang="en-US" sz="5400" b="1" dirty="0">
                <a:solidFill>
                  <a:srgbClr val="3A9AD5"/>
                </a:solidFill>
                <a:latin typeface="Calibri" panose="020F0502020204030204" pitchFamily="34" charset="0"/>
                <a:ea typeface="Calibri" panose="020F0502020204030204" pitchFamily="34" charset="0"/>
              </a:rPr>
              <a:t>all senses</a:t>
            </a:r>
            <a:endParaRPr lang="en-US" sz="3200" b="1" dirty="0">
              <a:solidFill>
                <a:srgbClr val="3A9AD5"/>
              </a:solidFill>
              <a:latin typeface="Calibri" panose="020F0502020204030204" pitchFamily="34" charset="0"/>
              <a:ea typeface="Calibri" panose="020F0502020204030204" pitchFamily="34" charset="0"/>
            </a:endParaRPr>
          </a:p>
          <a:p>
            <a:pPr>
              <a:spcAft>
                <a:spcPts val="1200"/>
              </a:spcAft>
            </a:pPr>
            <a:r>
              <a:rPr lang="en-US" sz="3200" dirty="0">
                <a:solidFill>
                  <a:schemeClr val="bg1">
                    <a:lumMod val="50000"/>
                    <a:lumOff val="50000"/>
                  </a:schemeClr>
                </a:solidFill>
                <a:latin typeface="Calibri" panose="020F0502020204030204" pitchFamily="34" charset="0"/>
                <a:ea typeface="Calibri" panose="020F0502020204030204" pitchFamily="34" charset="0"/>
              </a:rPr>
              <a:t>to </a:t>
            </a:r>
            <a:r>
              <a:rPr lang="en-US" sz="3200" b="1" dirty="0">
                <a:solidFill>
                  <a:schemeClr val="bg1">
                    <a:lumMod val="50000"/>
                    <a:lumOff val="50000"/>
                  </a:schemeClr>
                </a:solidFill>
                <a:latin typeface="Calibri" panose="020F0502020204030204" pitchFamily="34" charset="0"/>
                <a:ea typeface="Calibri" panose="020F0502020204030204" pitchFamily="34" charset="0"/>
              </a:rPr>
              <a:t>receive</a:t>
            </a:r>
            <a:r>
              <a:rPr lang="en-US" sz="3200" dirty="0">
                <a:solidFill>
                  <a:schemeClr val="bg1">
                    <a:lumMod val="50000"/>
                    <a:lumOff val="50000"/>
                  </a:schemeClr>
                </a:solidFill>
                <a:latin typeface="Calibri" panose="020F0502020204030204" pitchFamily="34" charset="0"/>
                <a:ea typeface="Calibri" panose="020F0502020204030204" pitchFamily="34" charset="0"/>
              </a:rPr>
              <a:t>, </a:t>
            </a:r>
            <a:r>
              <a:rPr lang="en-US" sz="3200" b="1" dirty="0">
                <a:solidFill>
                  <a:schemeClr val="bg1">
                    <a:lumMod val="50000"/>
                    <a:lumOff val="50000"/>
                  </a:schemeClr>
                </a:solidFill>
                <a:latin typeface="Calibri" panose="020F0502020204030204" pitchFamily="34" charset="0"/>
                <a:ea typeface="Calibri" panose="020F0502020204030204" pitchFamily="34" charset="0"/>
              </a:rPr>
              <a:t>process</a:t>
            </a:r>
            <a:r>
              <a:rPr lang="en-US" sz="3200" dirty="0">
                <a:solidFill>
                  <a:schemeClr val="bg1">
                    <a:lumMod val="50000"/>
                    <a:lumOff val="50000"/>
                  </a:schemeClr>
                </a:solidFill>
                <a:latin typeface="Calibri" panose="020F0502020204030204" pitchFamily="34" charset="0"/>
                <a:ea typeface="Calibri" panose="020F0502020204030204" pitchFamily="34" charset="0"/>
              </a:rPr>
              <a:t>, </a:t>
            </a:r>
            <a:r>
              <a:rPr lang="en-US" sz="3200" b="1" dirty="0">
                <a:solidFill>
                  <a:schemeClr val="bg1">
                    <a:lumMod val="50000"/>
                    <a:lumOff val="50000"/>
                  </a:schemeClr>
                </a:solidFill>
                <a:latin typeface="Calibri" panose="020F0502020204030204" pitchFamily="34" charset="0"/>
                <a:ea typeface="Calibri" panose="020F0502020204030204" pitchFamily="34" charset="0"/>
              </a:rPr>
              <a:t>remember</a:t>
            </a:r>
            <a:r>
              <a:rPr lang="en-US" sz="3200" dirty="0">
                <a:solidFill>
                  <a:schemeClr val="bg1">
                    <a:lumMod val="50000"/>
                    <a:lumOff val="50000"/>
                  </a:schemeClr>
                </a:solidFill>
                <a:latin typeface="Calibri" panose="020F0502020204030204" pitchFamily="34" charset="0"/>
                <a:ea typeface="Calibri" panose="020F0502020204030204" pitchFamily="34" charset="0"/>
              </a:rPr>
              <a:t>, and </a:t>
            </a:r>
            <a:r>
              <a:rPr lang="en-US" sz="3200" b="1" dirty="0">
                <a:solidFill>
                  <a:schemeClr val="bg1">
                    <a:lumMod val="50000"/>
                    <a:lumOff val="50000"/>
                  </a:schemeClr>
                </a:solidFill>
                <a:latin typeface="Calibri" panose="020F0502020204030204" pitchFamily="34" charset="0"/>
                <a:ea typeface="Calibri" panose="020F0502020204030204" pitchFamily="34" charset="0"/>
              </a:rPr>
              <a:t>pass on</a:t>
            </a:r>
          </a:p>
          <a:p>
            <a:pPr>
              <a:spcAft>
                <a:spcPts val="1200"/>
              </a:spcAft>
            </a:pPr>
            <a:r>
              <a:rPr lang="en-US" sz="3200" dirty="0">
                <a:solidFill>
                  <a:schemeClr val="bg1">
                    <a:lumMod val="50000"/>
                    <a:lumOff val="50000"/>
                  </a:schemeClr>
                </a:solidFill>
                <a:latin typeface="Calibri" panose="020F0502020204030204" pitchFamily="34" charset="0"/>
                <a:ea typeface="Calibri" panose="020F0502020204030204" pitchFamily="34" charset="0"/>
              </a:rPr>
              <a:t>truth and information.</a:t>
            </a:r>
          </a:p>
        </p:txBody>
      </p:sp>
    </p:spTree>
    <p:extLst>
      <p:ext uri="{BB962C8B-B14F-4D97-AF65-F5344CB8AC3E}">
        <p14:creationId xmlns:p14="http://schemas.microsoft.com/office/powerpoint/2010/main" val="2395635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Wor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pointing to her face&#10;&#10;Description automatically generated">
            <a:extLst>
              <a:ext uri="{FF2B5EF4-FFF2-40B4-BE49-F238E27FC236}">
                <a16:creationId xmlns:a16="http://schemas.microsoft.com/office/drawing/2014/main" id="{8CA01DAF-BCD0-CDB2-B93E-3C0806AF3982}"/>
              </a:ext>
            </a:extLst>
          </p:cNvPr>
          <p:cNvPicPr>
            <a:picLocks noChangeAspect="1"/>
          </p:cNvPicPr>
          <p:nvPr/>
        </p:nvPicPr>
        <p:blipFill rotWithShape="1">
          <a:blip r:embed="rId3">
            <a:extLst>
              <a:ext uri="{28A0092B-C50C-407E-A947-70E740481C1C}">
                <a14:useLocalDpi xmlns:a14="http://schemas.microsoft.com/office/drawing/2010/main" val="0"/>
              </a:ext>
            </a:extLst>
          </a:blip>
          <a:srcRect t="27401" b="26188"/>
          <a:stretch/>
        </p:blipFill>
        <p:spPr>
          <a:xfrm>
            <a:off x="9769547" y="3438146"/>
            <a:ext cx="2406505" cy="1675314"/>
          </a:xfrm>
          <a:prstGeom prst="rect">
            <a:avLst/>
          </a:prstGeom>
        </p:spPr>
      </p:pic>
      <p:pic>
        <p:nvPicPr>
          <p:cNvPr id="14" name="Picture 13" descr="A person wearing headphones and sitting on grass&#10;&#10;Description automatically generated">
            <a:extLst>
              <a:ext uri="{FF2B5EF4-FFF2-40B4-BE49-F238E27FC236}">
                <a16:creationId xmlns:a16="http://schemas.microsoft.com/office/drawing/2014/main" id="{08E02C16-64CE-20A4-9661-0C285962770D}"/>
              </a:ext>
            </a:extLst>
          </p:cNvPr>
          <p:cNvPicPr>
            <a:picLocks noChangeAspect="1"/>
          </p:cNvPicPr>
          <p:nvPr/>
        </p:nvPicPr>
        <p:blipFill rotWithShape="1">
          <a:blip r:embed="rId4">
            <a:extLst>
              <a:ext uri="{28A0092B-C50C-407E-A947-70E740481C1C}">
                <a14:useLocalDpi xmlns:a14="http://schemas.microsoft.com/office/drawing/2010/main" val="0"/>
              </a:ext>
            </a:extLst>
          </a:blip>
          <a:srcRect r="4869"/>
          <a:stretch/>
        </p:blipFill>
        <p:spPr>
          <a:xfrm>
            <a:off x="9763411" y="-20187"/>
            <a:ext cx="2438400" cy="1710136"/>
          </a:xfrm>
          <a:prstGeom prst="rect">
            <a:avLst/>
          </a:prstGeom>
        </p:spPr>
      </p:pic>
      <p:pic>
        <p:nvPicPr>
          <p:cNvPr id="12" name="Picture 11" descr="A person yelling into a megaphone&#10;&#10;Description automatically generated">
            <a:extLst>
              <a:ext uri="{FF2B5EF4-FFF2-40B4-BE49-F238E27FC236}">
                <a16:creationId xmlns:a16="http://schemas.microsoft.com/office/drawing/2014/main" id="{0EFD01AD-8820-C4A4-8E0B-CE45EC64EC20}"/>
              </a:ext>
            </a:extLst>
          </p:cNvPr>
          <p:cNvPicPr>
            <a:picLocks noChangeAspect="1"/>
          </p:cNvPicPr>
          <p:nvPr/>
        </p:nvPicPr>
        <p:blipFill rotWithShape="1">
          <a:blip r:embed="rId5">
            <a:extLst>
              <a:ext uri="{28A0092B-C50C-407E-A947-70E740481C1C}">
                <a14:useLocalDpi xmlns:a14="http://schemas.microsoft.com/office/drawing/2010/main" val="0"/>
              </a:ext>
            </a:extLst>
          </a:blip>
          <a:srcRect t="8245"/>
          <a:stretch/>
        </p:blipFill>
        <p:spPr>
          <a:xfrm>
            <a:off x="9740558" y="5174897"/>
            <a:ext cx="2415971" cy="1662580"/>
          </a:xfrm>
          <a:prstGeom prst="rect">
            <a:avLst/>
          </a:prstGeom>
        </p:spPr>
      </p:pic>
      <p:pic>
        <p:nvPicPr>
          <p:cNvPr id="10" name="Picture 9" descr="A person holding a book and pointing up&#10;&#10;Description automatically generated">
            <a:extLst>
              <a:ext uri="{FF2B5EF4-FFF2-40B4-BE49-F238E27FC236}">
                <a16:creationId xmlns:a16="http://schemas.microsoft.com/office/drawing/2014/main" id="{025B23DB-53F6-E290-B495-7BA36795A25C}"/>
              </a:ext>
            </a:extLst>
          </p:cNvPr>
          <p:cNvPicPr>
            <a:picLocks noChangeAspect="1"/>
          </p:cNvPicPr>
          <p:nvPr/>
        </p:nvPicPr>
        <p:blipFill rotWithShape="1">
          <a:blip r:embed="rId6">
            <a:extLst>
              <a:ext uri="{28A0092B-C50C-407E-A947-70E740481C1C}">
                <a14:useLocalDpi xmlns:a14="http://schemas.microsoft.com/office/drawing/2010/main" val="0"/>
              </a:ext>
            </a:extLst>
          </a:blip>
          <a:srcRect t="14522" b="39074"/>
          <a:stretch/>
        </p:blipFill>
        <p:spPr>
          <a:xfrm>
            <a:off x="9740558" y="1688049"/>
            <a:ext cx="2451441" cy="1706338"/>
          </a:xfrm>
          <a:prstGeom prst="rect">
            <a:avLst/>
          </a:prstGeom>
        </p:spPr>
      </p:pic>
      <p:pic>
        <p:nvPicPr>
          <p:cNvPr id="188" name="Picture 187">
            <a:extLst>
              <a:ext uri="{FF2B5EF4-FFF2-40B4-BE49-F238E27FC236}">
                <a16:creationId xmlns:a16="http://schemas.microsoft.com/office/drawing/2014/main" id="{E9A6DD49-C274-458E-A006-D96AE4D88782}"/>
              </a:ext>
            </a:extLst>
          </p:cNvPr>
          <p:cNvPicPr>
            <a:picLocks noChangeAspect="1"/>
          </p:cNvPicPr>
          <p:nvPr/>
        </p:nvPicPr>
        <p:blipFill rotWithShape="1">
          <a:blip r:embed="rId7">
            <a:extLst>
              <a:ext uri="{28A0092B-C50C-407E-A947-70E740481C1C}">
                <a14:useLocalDpi xmlns:a14="http://schemas.microsoft.com/office/drawing/2010/main" val="0"/>
              </a:ext>
            </a:extLst>
          </a:blip>
          <a:srcRect t="6620" b="7254"/>
          <a:stretch/>
        </p:blipFill>
        <p:spPr>
          <a:xfrm>
            <a:off x="9763412" y="9987278"/>
            <a:ext cx="2415971" cy="1381761"/>
          </a:xfrm>
          <a:prstGeom prst="rect">
            <a:avLst/>
          </a:prstGeom>
        </p:spPr>
      </p:pic>
      <p:pic>
        <p:nvPicPr>
          <p:cNvPr id="82" name="Picture 81">
            <a:extLst>
              <a:ext uri="{FF2B5EF4-FFF2-40B4-BE49-F238E27FC236}">
                <a16:creationId xmlns:a16="http://schemas.microsoft.com/office/drawing/2014/main" id="{185DF41E-DEB1-4C07-AFB2-3D5449173B75}"/>
              </a:ext>
            </a:extLst>
          </p:cNvPr>
          <p:cNvPicPr>
            <a:picLocks noChangeAspect="1"/>
          </p:cNvPicPr>
          <p:nvPr/>
        </p:nvPicPr>
        <p:blipFill rotWithShape="1">
          <a:blip r:embed="rId8">
            <a:extLst>
              <a:ext uri="{28A0092B-C50C-407E-A947-70E740481C1C}">
                <a14:useLocalDpi xmlns:a14="http://schemas.microsoft.com/office/drawing/2010/main" val="0"/>
              </a:ext>
            </a:extLst>
          </a:blip>
          <a:srcRect l="8705" t="9943" r="8792" b="20830"/>
          <a:stretch/>
        </p:blipFill>
        <p:spPr>
          <a:xfrm>
            <a:off x="9751033" y="-5743465"/>
            <a:ext cx="2440967" cy="1366521"/>
          </a:xfrm>
          <a:prstGeom prst="rect">
            <a:avLst/>
          </a:prstGeom>
        </p:spPr>
      </p:pic>
      <p:pic>
        <p:nvPicPr>
          <p:cNvPr id="83" name="Picture 82">
            <a:extLst>
              <a:ext uri="{FF2B5EF4-FFF2-40B4-BE49-F238E27FC236}">
                <a16:creationId xmlns:a16="http://schemas.microsoft.com/office/drawing/2014/main" id="{26E99645-DCEF-4D52-B84D-7F6C68BF9C1B}"/>
              </a:ext>
            </a:extLst>
          </p:cNvPr>
          <p:cNvPicPr>
            <a:picLocks noChangeAspect="1"/>
          </p:cNvPicPr>
          <p:nvPr/>
        </p:nvPicPr>
        <p:blipFill>
          <a:blip r:embed="rId9">
            <a:extLst>
              <a:ext uri="{28A0092B-C50C-407E-A947-70E740481C1C}">
                <a14:useLocalDpi xmlns:a14="http://schemas.microsoft.com/office/drawing/2010/main" val="0"/>
              </a:ext>
            </a:extLst>
          </a:blip>
          <a:srcRect t="7845" b="7845"/>
          <a:stretch/>
        </p:blipFill>
        <p:spPr>
          <a:xfrm>
            <a:off x="9756801" y="-4203852"/>
            <a:ext cx="2432000" cy="1368000"/>
          </a:xfrm>
          <a:prstGeom prst="rect">
            <a:avLst/>
          </a:prstGeom>
        </p:spPr>
      </p:pic>
      <p:pic>
        <p:nvPicPr>
          <p:cNvPr id="85" name="Picture 84">
            <a:extLst>
              <a:ext uri="{FF2B5EF4-FFF2-40B4-BE49-F238E27FC236}">
                <a16:creationId xmlns:a16="http://schemas.microsoft.com/office/drawing/2014/main" id="{DF727C3A-59A7-43D7-A376-25BEA3BB5F4D}"/>
              </a:ext>
            </a:extLst>
          </p:cNvPr>
          <p:cNvPicPr>
            <a:picLocks noChangeAspect="1"/>
          </p:cNvPicPr>
          <p:nvPr/>
        </p:nvPicPr>
        <p:blipFill rotWithShape="1">
          <a:blip r:embed="rId10">
            <a:extLst>
              <a:ext uri="{28A0092B-C50C-407E-A947-70E740481C1C}">
                <a14:useLocalDpi xmlns:a14="http://schemas.microsoft.com/office/drawing/2010/main" val="0"/>
              </a:ext>
            </a:extLst>
          </a:blip>
          <a:srcRect t="7754" b="6954"/>
          <a:stretch/>
        </p:blipFill>
        <p:spPr>
          <a:xfrm>
            <a:off x="9763411" y="-7091062"/>
            <a:ext cx="2415971" cy="1371600"/>
          </a:xfrm>
          <a:prstGeom prst="rect">
            <a:avLst/>
          </a:prstGeom>
        </p:spPr>
      </p:pic>
      <p:pic>
        <p:nvPicPr>
          <p:cNvPr id="91" name="Picture 90">
            <a:extLst>
              <a:ext uri="{FF2B5EF4-FFF2-40B4-BE49-F238E27FC236}">
                <a16:creationId xmlns:a16="http://schemas.microsoft.com/office/drawing/2014/main" id="{AA73392C-794B-44E3-B290-8946AE965631}"/>
              </a:ext>
            </a:extLst>
          </p:cNvPr>
          <p:cNvPicPr>
            <a:picLocks noChangeAspect="1"/>
          </p:cNvPicPr>
          <p:nvPr/>
        </p:nvPicPr>
        <p:blipFill rotWithShape="1">
          <a:blip r:embed="rId11">
            <a:extLst>
              <a:ext uri="{28A0092B-C50C-407E-A947-70E740481C1C}">
                <a14:useLocalDpi xmlns:a14="http://schemas.microsoft.com/office/drawing/2010/main" val="0"/>
              </a:ext>
            </a:extLst>
          </a:blip>
          <a:srcRect t="31078" b="30348"/>
          <a:stretch/>
        </p:blipFill>
        <p:spPr>
          <a:xfrm>
            <a:off x="9751034" y="7148343"/>
            <a:ext cx="2432000" cy="1355290"/>
          </a:xfrm>
          <a:prstGeom prst="rect">
            <a:avLst/>
          </a:prstGeom>
        </p:spPr>
      </p:pic>
      <p:grpSp>
        <p:nvGrpSpPr>
          <p:cNvPr id="93" name="Group 92">
            <a:extLst>
              <a:ext uri="{FF2B5EF4-FFF2-40B4-BE49-F238E27FC236}">
                <a16:creationId xmlns:a16="http://schemas.microsoft.com/office/drawing/2014/main" id="{880193E3-6707-40F4-A43D-D0E20F13798A}"/>
              </a:ext>
            </a:extLst>
          </p:cNvPr>
          <p:cNvGrpSpPr/>
          <p:nvPr/>
        </p:nvGrpSpPr>
        <p:grpSpPr>
          <a:xfrm>
            <a:off x="0" y="-1737360"/>
            <a:ext cx="12192000" cy="8595360"/>
            <a:chOff x="0" y="0"/>
            <a:chExt cx="12192000" cy="6858000"/>
          </a:xfrm>
        </p:grpSpPr>
        <p:sp>
          <p:nvSpPr>
            <p:cNvPr id="94" name="Rectangle 93">
              <a:extLst>
                <a:ext uri="{FF2B5EF4-FFF2-40B4-BE49-F238E27FC236}">
                  <a16:creationId xmlns:a16="http://schemas.microsoft.com/office/drawing/2014/main" id="{A1C1541A-7279-4C81-A695-B1A67754EFF2}"/>
                </a:ext>
              </a:extLst>
            </p:cNvPr>
            <p:cNvSpPr/>
            <p:nvPr/>
          </p:nvSpPr>
          <p:spPr>
            <a:xfrm>
              <a:off x="7315199" y="2733039"/>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5" name="Rectangle 94">
              <a:extLst>
                <a:ext uri="{FF2B5EF4-FFF2-40B4-BE49-F238E27FC236}">
                  <a16:creationId xmlns:a16="http://schemas.microsoft.com/office/drawing/2014/main" id="{DE65C79D-2554-4761-9C8B-80CD627466EB}"/>
                </a:ext>
              </a:extLst>
            </p:cNvPr>
            <p:cNvSpPr/>
            <p:nvPr/>
          </p:nvSpPr>
          <p:spPr>
            <a:xfrm>
              <a:off x="2438400" y="137668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6" name="Rectangle 95">
              <a:extLst>
                <a:ext uri="{FF2B5EF4-FFF2-40B4-BE49-F238E27FC236}">
                  <a16:creationId xmlns:a16="http://schemas.microsoft.com/office/drawing/2014/main" id="{2B7DED89-7470-46DB-9D96-344086D36693}"/>
                </a:ext>
              </a:extLst>
            </p:cNvPr>
            <p:cNvSpPr/>
            <p:nvPr/>
          </p:nvSpPr>
          <p:spPr>
            <a:xfrm>
              <a:off x="48768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7" name="Rectangle 96">
              <a:extLst>
                <a:ext uri="{FF2B5EF4-FFF2-40B4-BE49-F238E27FC236}">
                  <a16:creationId xmlns:a16="http://schemas.microsoft.com/office/drawing/2014/main" id="{A5C12DE5-E58B-4874-A882-4B6E39B6841E}"/>
                </a:ext>
              </a:extLst>
            </p:cNvPr>
            <p:cNvSpPr/>
            <p:nvPr/>
          </p:nvSpPr>
          <p:spPr>
            <a:xfrm>
              <a:off x="73152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8" name="Rectangle 97">
              <a:extLst>
                <a:ext uri="{FF2B5EF4-FFF2-40B4-BE49-F238E27FC236}">
                  <a16:creationId xmlns:a16="http://schemas.microsoft.com/office/drawing/2014/main" id="{90B2C897-2FD5-405B-8A55-84F5996F7EE2}"/>
                </a:ext>
              </a:extLst>
            </p:cNvPr>
            <p:cNvSpPr/>
            <p:nvPr/>
          </p:nvSpPr>
          <p:spPr>
            <a:xfrm>
              <a:off x="97536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9" name="Rectangle 98">
              <a:extLst>
                <a:ext uri="{FF2B5EF4-FFF2-40B4-BE49-F238E27FC236}">
                  <a16:creationId xmlns:a16="http://schemas.microsoft.com/office/drawing/2014/main" id="{2F9CF6DD-3572-4645-B14E-5D558CB75E81}"/>
                </a:ext>
              </a:extLst>
            </p:cNvPr>
            <p:cNvSpPr/>
            <p:nvPr/>
          </p:nvSpPr>
          <p:spPr>
            <a:xfrm>
              <a:off x="243840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0" name="Rectangle 99">
              <a:extLst>
                <a:ext uri="{FF2B5EF4-FFF2-40B4-BE49-F238E27FC236}">
                  <a16:creationId xmlns:a16="http://schemas.microsoft.com/office/drawing/2014/main" id="{43D8DAC3-B313-4EC6-AEAA-7C5D6A5C7AE7}"/>
                </a:ext>
              </a:extLst>
            </p:cNvPr>
            <p:cNvSpPr/>
            <p:nvPr/>
          </p:nvSpPr>
          <p:spPr>
            <a:xfrm>
              <a:off x="0" y="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1" name="Rectangle 100">
              <a:extLst>
                <a:ext uri="{FF2B5EF4-FFF2-40B4-BE49-F238E27FC236}">
                  <a16:creationId xmlns:a16="http://schemas.microsoft.com/office/drawing/2014/main" id="{1D255154-953F-4E67-B2FB-F63910EBCCDC}"/>
                </a:ext>
              </a:extLst>
            </p:cNvPr>
            <p:cNvSpPr/>
            <p:nvPr/>
          </p:nvSpPr>
          <p:spPr>
            <a:xfrm>
              <a:off x="487680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2" name="Rectangle 101">
              <a:extLst>
                <a:ext uri="{FF2B5EF4-FFF2-40B4-BE49-F238E27FC236}">
                  <a16:creationId xmlns:a16="http://schemas.microsoft.com/office/drawing/2014/main" id="{C7C5B0EB-DCC7-4166-AA00-BE329741D39D}"/>
                </a:ext>
              </a:extLst>
            </p:cNvPr>
            <p:cNvSpPr/>
            <p:nvPr/>
          </p:nvSpPr>
          <p:spPr>
            <a:xfrm>
              <a:off x="731520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3" name="Rectangle 102">
              <a:extLst>
                <a:ext uri="{FF2B5EF4-FFF2-40B4-BE49-F238E27FC236}">
                  <a16:creationId xmlns:a16="http://schemas.microsoft.com/office/drawing/2014/main" id="{ABFF952A-CDC4-4C3E-A4DE-714F34E389BA}"/>
                </a:ext>
              </a:extLst>
            </p:cNvPr>
            <p:cNvSpPr/>
            <p:nvPr/>
          </p:nvSpPr>
          <p:spPr>
            <a:xfrm>
              <a:off x="975360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4" name="Rectangle 103">
              <a:extLst>
                <a:ext uri="{FF2B5EF4-FFF2-40B4-BE49-F238E27FC236}">
                  <a16:creationId xmlns:a16="http://schemas.microsoft.com/office/drawing/2014/main" id="{715B99E4-BBDF-48A7-A670-63CFE845C939}"/>
                </a:ext>
              </a:extLst>
            </p:cNvPr>
            <p:cNvSpPr/>
            <p:nvPr/>
          </p:nvSpPr>
          <p:spPr>
            <a:xfrm>
              <a:off x="243840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5" name="Rectangle 104">
              <a:extLst>
                <a:ext uri="{FF2B5EF4-FFF2-40B4-BE49-F238E27FC236}">
                  <a16:creationId xmlns:a16="http://schemas.microsoft.com/office/drawing/2014/main" id="{F69D569D-6C73-4FD8-BADA-2D252C0ABBDC}"/>
                </a:ext>
              </a:extLst>
            </p:cNvPr>
            <p:cNvSpPr/>
            <p:nvPr/>
          </p:nvSpPr>
          <p:spPr>
            <a:xfrm>
              <a:off x="0" y="13716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6" name="Rectangle 105">
              <a:extLst>
                <a:ext uri="{FF2B5EF4-FFF2-40B4-BE49-F238E27FC236}">
                  <a16:creationId xmlns:a16="http://schemas.microsoft.com/office/drawing/2014/main" id="{818682EE-11A3-4CB9-9B56-99A4CFA8728E}"/>
                </a:ext>
              </a:extLst>
            </p:cNvPr>
            <p:cNvSpPr/>
            <p:nvPr/>
          </p:nvSpPr>
          <p:spPr>
            <a:xfrm>
              <a:off x="487680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7" name="Rectangle 106">
              <a:extLst>
                <a:ext uri="{FF2B5EF4-FFF2-40B4-BE49-F238E27FC236}">
                  <a16:creationId xmlns:a16="http://schemas.microsoft.com/office/drawing/2014/main" id="{84B1ED14-078B-4E40-B32B-86736B88A0A7}"/>
                </a:ext>
              </a:extLst>
            </p:cNvPr>
            <p:cNvSpPr/>
            <p:nvPr/>
          </p:nvSpPr>
          <p:spPr>
            <a:xfrm>
              <a:off x="7315200" y="4109720"/>
              <a:ext cx="2438400" cy="137668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8" name="Rectangle 107">
              <a:extLst>
                <a:ext uri="{FF2B5EF4-FFF2-40B4-BE49-F238E27FC236}">
                  <a16:creationId xmlns:a16="http://schemas.microsoft.com/office/drawing/2014/main" id="{F365E14F-763E-414A-B5F2-4641B7B6E436}"/>
                </a:ext>
              </a:extLst>
            </p:cNvPr>
            <p:cNvSpPr/>
            <p:nvPr/>
          </p:nvSpPr>
          <p:spPr>
            <a:xfrm>
              <a:off x="975360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9" name="Rectangle 108">
              <a:extLst>
                <a:ext uri="{FF2B5EF4-FFF2-40B4-BE49-F238E27FC236}">
                  <a16:creationId xmlns:a16="http://schemas.microsoft.com/office/drawing/2014/main" id="{7E513237-D0C5-443E-A86F-AB4AA5869EAD}"/>
                </a:ext>
              </a:extLst>
            </p:cNvPr>
            <p:cNvSpPr/>
            <p:nvPr/>
          </p:nvSpPr>
          <p:spPr>
            <a:xfrm>
              <a:off x="0" y="27432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0" name="Rectangle 109">
              <a:extLst>
                <a:ext uri="{FF2B5EF4-FFF2-40B4-BE49-F238E27FC236}">
                  <a16:creationId xmlns:a16="http://schemas.microsoft.com/office/drawing/2014/main" id="{5BD53E9A-D9AF-4A8C-A9EA-61695A83C690}"/>
                </a:ext>
              </a:extLst>
            </p:cNvPr>
            <p:cNvSpPr/>
            <p:nvPr/>
          </p:nvSpPr>
          <p:spPr>
            <a:xfrm>
              <a:off x="487680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1" name="Rectangle 110">
              <a:extLst>
                <a:ext uri="{FF2B5EF4-FFF2-40B4-BE49-F238E27FC236}">
                  <a16:creationId xmlns:a16="http://schemas.microsoft.com/office/drawing/2014/main" id="{930CB234-43BB-425D-8179-D11A7057C74B}"/>
                </a:ext>
              </a:extLst>
            </p:cNvPr>
            <p:cNvSpPr/>
            <p:nvPr/>
          </p:nvSpPr>
          <p:spPr>
            <a:xfrm>
              <a:off x="975360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2" name="Rectangle 111">
              <a:extLst>
                <a:ext uri="{FF2B5EF4-FFF2-40B4-BE49-F238E27FC236}">
                  <a16:creationId xmlns:a16="http://schemas.microsoft.com/office/drawing/2014/main" id="{A8764810-2AEE-4C75-8C7E-6C5D2E41522E}"/>
                </a:ext>
              </a:extLst>
            </p:cNvPr>
            <p:cNvSpPr/>
            <p:nvPr/>
          </p:nvSpPr>
          <p:spPr>
            <a:xfrm>
              <a:off x="243840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3" name="Rectangle 112">
              <a:extLst>
                <a:ext uri="{FF2B5EF4-FFF2-40B4-BE49-F238E27FC236}">
                  <a16:creationId xmlns:a16="http://schemas.microsoft.com/office/drawing/2014/main" id="{92FB7194-0E4A-4FB5-BE71-23031284CE7D}"/>
                </a:ext>
              </a:extLst>
            </p:cNvPr>
            <p:cNvSpPr/>
            <p:nvPr/>
          </p:nvSpPr>
          <p:spPr>
            <a:xfrm>
              <a:off x="0" y="41148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4" name="Rectangle 113">
              <a:extLst>
                <a:ext uri="{FF2B5EF4-FFF2-40B4-BE49-F238E27FC236}">
                  <a16:creationId xmlns:a16="http://schemas.microsoft.com/office/drawing/2014/main" id="{45252C66-8A34-47A7-AF7A-AC2B0D1652D0}"/>
                </a:ext>
              </a:extLst>
            </p:cNvPr>
            <p:cNvSpPr/>
            <p:nvPr/>
          </p:nvSpPr>
          <p:spPr>
            <a:xfrm>
              <a:off x="48768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5" name="Rectangle 114">
              <a:extLst>
                <a:ext uri="{FF2B5EF4-FFF2-40B4-BE49-F238E27FC236}">
                  <a16:creationId xmlns:a16="http://schemas.microsoft.com/office/drawing/2014/main" id="{3CFF7A6B-A718-4E64-A245-5FF5C9AC30A5}"/>
                </a:ext>
              </a:extLst>
            </p:cNvPr>
            <p:cNvSpPr/>
            <p:nvPr/>
          </p:nvSpPr>
          <p:spPr>
            <a:xfrm>
              <a:off x="73152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6" name="Rectangle 115">
              <a:extLst>
                <a:ext uri="{FF2B5EF4-FFF2-40B4-BE49-F238E27FC236}">
                  <a16:creationId xmlns:a16="http://schemas.microsoft.com/office/drawing/2014/main" id="{A6931DB1-6C88-4DE5-9F01-65A74F20E37B}"/>
                </a:ext>
              </a:extLst>
            </p:cNvPr>
            <p:cNvSpPr/>
            <p:nvPr/>
          </p:nvSpPr>
          <p:spPr>
            <a:xfrm>
              <a:off x="97536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7" name="Rectangle 116">
              <a:extLst>
                <a:ext uri="{FF2B5EF4-FFF2-40B4-BE49-F238E27FC236}">
                  <a16:creationId xmlns:a16="http://schemas.microsoft.com/office/drawing/2014/main" id="{46E634E3-D4A6-4019-8130-7063BD93E36C}"/>
                </a:ext>
              </a:extLst>
            </p:cNvPr>
            <p:cNvSpPr/>
            <p:nvPr/>
          </p:nvSpPr>
          <p:spPr>
            <a:xfrm>
              <a:off x="243840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8" name="Rectangle 117">
              <a:extLst>
                <a:ext uri="{FF2B5EF4-FFF2-40B4-BE49-F238E27FC236}">
                  <a16:creationId xmlns:a16="http://schemas.microsoft.com/office/drawing/2014/main" id="{BC5B999D-2122-4CBA-8340-E02E5392F93B}"/>
                </a:ext>
              </a:extLst>
            </p:cNvPr>
            <p:cNvSpPr/>
            <p:nvPr/>
          </p:nvSpPr>
          <p:spPr>
            <a:xfrm>
              <a:off x="0" y="5486400"/>
              <a:ext cx="2438400" cy="13716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3" name="TextBox 2">
            <a:extLst>
              <a:ext uri="{FF2B5EF4-FFF2-40B4-BE49-F238E27FC236}">
                <a16:creationId xmlns:a16="http://schemas.microsoft.com/office/drawing/2014/main" id="{74CCB3D8-7348-CD43-3200-C65A308D29C6}"/>
              </a:ext>
            </a:extLst>
          </p:cNvPr>
          <p:cNvSpPr txBox="1"/>
          <p:nvPr/>
        </p:nvSpPr>
        <p:spPr>
          <a:xfrm>
            <a:off x="971190" y="909999"/>
            <a:ext cx="8060076" cy="1569660"/>
          </a:xfrm>
          <a:prstGeom prst="rect">
            <a:avLst/>
          </a:prstGeom>
          <a:noFill/>
        </p:spPr>
        <p:txBody>
          <a:bodyPr wrap="square" rtlCol="0" anchor="ctr">
            <a:spAutoFit/>
          </a:bodyPr>
          <a:lstStyle/>
          <a:p>
            <a:pPr>
              <a:spcAft>
                <a:spcPts val="1200"/>
              </a:spcAft>
            </a:pPr>
            <a:r>
              <a:rPr lang="de-DE" sz="9600" b="1" dirty="0">
                <a:latin typeface="Calibri" panose="020F0502020204030204" pitchFamily="34" charset="0"/>
              </a:rPr>
              <a:t>ORALITY</a:t>
            </a:r>
            <a:endParaRPr lang="de-DE" sz="2800" b="1" dirty="0">
              <a:solidFill>
                <a:schemeClr val="bg1">
                  <a:lumMod val="50000"/>
                  <a:lumOff val="50000"/>
                </a:schemeClr>
              </a:solidFill>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B5E01C0A-99DB-F353-3E93-B64207EE4832}"/>
              </a:ext>
            </a:extLst>
          </p:cNvPr>
          <p:cNvSpPr txBox="1"/>
          <p:nvPr/>
        </p:nvSpPr>
        <p:spPr>
          <a:xfrm>
            <a:off x="977589" y="2439348"/>
            <a:ext cx="8060076" cy="3508653"/>
          </a:xfrm>
          <a:prstGeom prst="rect">
            <a:avLst/>
          </a:prstGeom>
          <a:noFill/>
        </p:spPr>
        <p:txBody>
          <a:bodyPr wrap="square" rtlCol="0" anchor="t">
            <a:spAutoFit/>
          </a:bodyPr>
          <a:lstStyle/>
          <a:p>
            <a:pPr>
              <a:spcAft>
                <a:spcPts val="1200"/>
              </a:spcAft>
            </a:pPr>
            <a:r>
              <a:rPr lang="en-US" sz="2800" dirty="0">
                <a:solidFill>
                  <a:schemeClr val="bg1">
                    <a:lumMod val="50000"/>
                    <a:lumOff val="50000"/>
                  </a:schemeClr>
                </a:solidFill>
                <a:latin typeface="Calibri" panose="020F0502020204030204" pitchFamily="34" charset="0"/>
                <a:ea typeface="Calibri" panose="020F0502020204030204" pitchFamily="34" charset="0"/>
              </a:rPr>
              <a:t>Learned expressions of </a:t>
            </a:r>
            <a:r>
              <a:rPr lang="en-US" sz="2800" b="1" dirty="0">
                <a:solidFill>
                  <a:schemeClr val="bg1">
                    <a:lumMod val="50000"/>
                    <a:lumOff val="50000"/>
                  </a:schemeClr>
                </a:solidFill>
                <a:latin typeface="Calibri" panose="020F0502020204030204" pitchFamily="34" charset="0"/>
                <a:ea typeface="Calibri" panose="020F0502020204030204" pitchFamily="34" charset="0"/>
              </a:rPr>
              <a:t>inner speech</a:t>
            </a:r>
          </a:p>
          <a:p>
            <a:pPr>
              <a:spcAft>
                <a:spcPts val="1200"/>
              </a:spcAft>
            </a:pPr>
            <a:r>
              <a:rPr lang="en-US" sz="2800" dirty="0">
                <a:solidFill>
                  <a:schemeClr val="bg1">
                    <a:lumMod val="50000"/>
                    <a:lumOff val="50000"/>
                  </a:schemeClr>
                </a:solidFill>
                <a:latin typeface="Calibri" panose="020F0502020204030204" pitchFamily="34" charset="0"/>
                <a:ea typeface="Calibri" panose="020F0502020204030204" pitchFamily="34" charset="0"/>
              </a:rPr>
              <a:t>using </a:t>
            </a:r>
            <a:r>
              <a:rPr lang="en-US" sz="2800" b="1" dirty="0">
                <a:solidFill>
                  <a:schemeClr val="bg1">
                    <a:lumMod val="50000"/>
                    <a:lumOff val="50000"/>
                  </a:schemeClr>
                </a:solidFill>
                <a:latin typeface="Calibri" panose="020F0502020204030204" pitchFamily="34" charset="0"/>
                <a:ea typeface="Calibri" panose="020F0502020204030204" pitchFamily="34" charset="0"/>
              </a:rPr>
              <a:t>all senses</a:t>
            </a:r>
          </a:p>
          <a:p>
            <a:pPr>
              <a:spcAft>
                <a:spcPts val="1200"/>
              </a:spcAft>
            </a:pPr>
            <a:r>
              <a:rPr lang="en-US" sz="2800" dirty="0">
                <a:solidFill>
                  <a:schemeClr val="bg1">
                    <a:lumMod val="50000"/>
                    <a:lumOff val="50000"/>
                  </a:schemeClr>
                </a:solidFill>
                <a:latin typeface="Calibri" panose="020F0502020204030204" pitchFamily="34" charset="0"/>
                <a:ea typeface="Calibri" panose="020F0502020204030204" pitchFamily="34" charset="0"/>
              </a:rPr>
              <a:t>to </a:t>
            </a:r>
            <a:r>
              <a:rPr lang="en-US" sz="5400" b="1" dirty="0">
                <a:solidFill>
                  <a:srgbClr val="3A9AD5"/>
                </a:solidFill>
                <a:latin typeface="Calibri" panose="020F0502020204030204" pitchFamily="34" charset="0"/>
                <a:ea typeface="Calibri" panose="020F0502020204030204" pitchFamily="34" charset="0"/>
              </a:rPr>
              <a:t>receive</a:t>
            </a:r>
            <a:r>
              <a:rPr lang="en-US" sz="2800" dirty="0">
                <a:solidFill>
                  <a:schemeClr val="bg1">
                    <a:lumMod val="50000"/>
                    <a:lumOff val="50000"/>
                  </a:schemeClr>
                </a:solidFill>
                <a:latin typeface="Calibri" panose="020F0502020204030204" pitchFamily="34" charset="0"/>
                <a:ea typeface="Calibri" panose="020F0502020204030204" pitchFamily="34" charset="0"/>
              </a:rPr>
              <a:t>,</a:t>
            </a:r>
            <a:r>
              <a:rPr lang="en-US" sz="5400" dirty="0">
                <a:latin typeface="Calibri" panose="020F0502020204030204" pitchFamily="34" charset="0"/>
                <a:ea typeface="Calibri" panose="020F0502020204030204" pitchFamily="34" charset="0"/>
              </a:rPr>
              <a:t> </a:t>
            </a:r>
            <a:r>
              <a:rPr lang="en-US" sz="5400" b="1" dirty="0">
                <a:solidFill>
                  <a:srgbClr val="3A9AD5"/>
                </a:solidFill>
                <a:latin typeface="Calibri" panose="020F0502020204030204" pitchFamily="34" charset="0"/>
                <a:ea typeface="Calibri" panose="020F0502020204030204" pitchFamily="34" charset="0"/>
              </a:rPr>
              <a:t>process</a:t>
            </a:r>
            <a:r>
              <a:rPr lang="en-US" sz="2800" dirty="0">
                <a:solidFill>
                  <a:schemeClr val="bg1">
                    <a:lumMod val="50000"/>
                    <a:lumOff val="50000"/>
                  </a:schemeClr>
                </a:solidFill>
                <a:latin typeface="Calibri" panose="020F0502020204030204" pitchFamily="34" charset="0"/>
                <a:ea typeface="Calibri" panose="020F0502020204030204" pitchFamily="34" charset="0"/>
              </a:rPr>
              <a:t>,</a:t>
            </a:r>
            <a:r>
              <a:rPr lang="en-US" sz="5400" dirty="0">
                <a:latin typeface="Calibri" panose="020F0502020204030204" pitchFamily="34" charset="0"/>
                <a:ea typeface="Calibri" panose="020F0502020204030204" pitchFamily="34" charset="0"/>
              </a:rPr>
              <a:t> </a:t>
            </a:r>
            <a:r>
              <a:rPr lang="en-US" sz="5400" b="1" dirty="0">
                <a:solidFill>
                  <a:srgbClr val="3A9AD5"/>
                </a:solidFill>
                <a:latin typeface="Calibri" panose="020F0502020204030204" pitchFamily="34" charset="0"/>
                <a:ea typeface="Calibri" panose="020F0502020204030204" pitchFamily="34" charset="0"/>
              </a:rPr>
              <a:t>remember</a:t>
            </a:r>
            <a:r>
              <a:rPr lang="en-US" sz="2800" dirty="0">
                <a:solidFill>
                  <a:schemeClr val="bg1">
                    <a:lumMod val="50000"/>
                    <a:lumOff val="50000"/>
                  </a:schemeClr>
                </a:solidFill>
                <a:latin typeface="Calibri" panose="020F0502020204030204" pitchFamily="34" charset="0"/>
                <a:ea typeface="Calibri" panose="020F0502020204030204" pitchFamily="34" charset="0"/>
              </a:rPr>
              <a:t>, and</a:t>
            </a:r>
            <a:r>
              <a:rPr lang="en-US" sz="5400" dirty="0">
                <a:latin typeface="Calibri" panose="020F0502020204030204" pitchFamily="34" charset="0"/>
                <a:ea typeface="Calibri" panose="020F0502020204030204" pitchFamily="34" charset="0"/>
              </a:rPr>
              <a:t> </a:t>
            </a:r>
            <a:r>
              <a:rPr lang="en-US" sz="5400" b="1" dirty="0">
                <a:solidFill>
                  <a:srgbClr val="3A9AD5"/>
                </a:solidFill>
                <a:latin typeface="Calibri" panose="020F0502020204030204" pitchFamily="34" charset="0"/>
                <a:ea typeface="Calibri" panose="020F0502020204030204" pitchFamily="34" charset="0"/>
              </a:rPr>
              <a:t>pass on</a:t>
            </a:r>
          </a:p>
          <a:p>
            <a:pPr>
              <a:spcAft>
                <a:spcPts val="1200"/>
              </a:spcAft>
            </a:pPr>
            <a:r>
              <a:rPr lang="en-US" sz="2800" dirty="0">
                <a:solidFill>
                  <a:schemeClr val="bg1">
                    <a:lumMod val="50000"/>
                    <a:lumOff val="50000"/>
                  </a:schemeClr>
                </a:solidFill>
                <a:latin typeface="Calibri" panose="020F0502020204030204" pitchFamily="34" charset="0"/>
                <a:ea typeface="Calibri" panose="020F0502020204030204" pitchFamily="34" charset="0"/>
              </a:rPr>
              <a:t>truth and information.</a:t>
            </a:r>
          </a:p>
        </p:txBody>
      </p:sp>
    </p:spTree>
    <p:extLst>
      <p:ext uri="{BB962C8B-B14F-4D97-AF65-F5344CB8AC3E}">
        <p14:creationId xmlns:p14="http://schemas.microsoft.com/office/powerpoint/2010/main" val="3368831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Wor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E9601C-A44F-7B47-DB52-CF9CFADD16D1}"/>
              </a:ext>
            </a:extLst>
          </p:cNvPr>
          <p:cNvSpPr txBox="1"/>
          <p:nvPr/>
        </p:nvSpPr>
        <p:spPr>
          <a:xfrm>
            <a:off x="0" y="4357729"/>
            <a:ext cx="12192000" cy="830997"/>
          </a:xfrm>
          <a:prstGeom prst="rect">
            <a:avLst/>
          </a:prstGeom>
          <a:noFill/>
        </p:spPr>
        <p:txBody>
          <a:bodyPr wrap="square" rtlCol="0" anchor="ctr">
            <a:spAutoFit/>
          </a:bodyPr>
          <a:lstStyle/>
          <a:p>
            <a:pPr algn="ctr">
              <a:spcAft>
                <a:spcPts val="1200"/>
              </a:spcAft>
            </a:pPr>
            <a:r>
              <a:rPr lang="de-DE" sz="4800" dirty="0">
                <a:latin typeface="Calibri" panose="020F0502020204030204" pitchFamily="34" charset="0"/>
              </a:rPr>
              <a:t>ILLITERACY</a:t>
            </a:r>
            <a:endParaRPr lang="en-US" sz="1100" dirty="0">
              <a:solidFill>
                <a:sysClr val="windowText" lastClr="000000"/>
              </a:solidFill>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336A1E78-FAC2-005F-1FB8-50977C55CE1C}"/>
              </a:ext>
            </a:extLst>
          </p:cNvPr>
          <p:cNvSpPr txBox="1"/>
          <p:nvPr/>
        </p:nvSpPr>
        <p:spPr>
          <a:xfrm>
            <a:off x="0" y="3014131"/>
            <a:ext cx="12192000" cy="830997"/>
          </a:xfrm>
          <a:prstGeom prst="rect">
            <a:avLst/>
          </a:prstGeom>
          <a:noFill/>
        </p:spPr>
        <p:txBody>
          <a:bodyPr wrap="square" rtlCol="0" anchor="ctr">
            <a:spAutoFit/>
          </a:bodyPr>
          <a:lstStyle/>
          <a:p>
            <a:pPr algn="ctr">
              <a:spcAft>
                <a:spcPts val="1200"/>
              </a:spcAft>
            </a:pPr>
            <a:r>
              <a:rPr lang="de-DE" sz="4800" dirty="0">
                <a:latin typeface="Calibri" panose="020F0502020204030204" pitchFamily="34" charset="0"/>
              </a:rPr>
              <a:t>=</a:t>
            </a:r>
            <a:endParaRPr lang="en-US" sz="1100" dirty="0">
              <a:solidFill>
                <a:sysClr val="windowText" lastClr="000000"/>
              </a:solidFill>
              <a:latin typeface="Calibri" panose="020F0502020204030204" pitchFamily="34" charset="0"/>
              <a:ea typeface="Calibri" panose="020F0502020204030204" pitchFamily="34" charset="0"/>
            </a:endParaRPr>
          </a:p>
        </p:txBody>
      </p:sp>
      <p:sp>
        <p:nvSpPr>
          <p:cNvPr id="10" name="Rectangle 9">
            <a:extLst>
              <a:ext uri="{FF2B5EF4-FFF2-40B4-BE49-F238E27FC236}">
                <a16:creationId xmlns:a16="http://schemas.microsoft.com/office/drawing/2014/main" id="{9632C637-F82C-E24C-4049-D1BCABEDA296}"/>
              </a:ext>
            </a:extLst>
          </p:cNvPr>
          <p:cNvSpPr/>
          <p:nvPr/>
        </p:nvSpPr>
        <p:spPr>
          <a:xfrm>
            <a:off x="3588436" y="4773227"/>
            <a:ext cx="4775886" cy="45719"/>
          </a:xfrm>
          <a:custGeom>
            <a:avLst/>
            <a:gdLst>
              <a:gd name="csX0" fmla="*/ 0 w 4775886"/>
              <a:gd name="csY0" fmla="*/ 0 h 45719"/>
              <a:gd name="csX1" fmla="*/ 501468 w 4775886"/>
              <a:gd name="csY1" fmla="*/ 0 h 45719"/>
              <a:gd name="csX2" fmla="*/ 1146213 w 4775886"/>
              <a:gd name="csY2" fmla="*/ 0 h 45719"/>
              <a:gd name="csX3" fmla="*/ 1695440 w 4775886"/>
              <a:gd name="csY3" fmla="*/ 0 h 45719"/>
              <a:gd name="csX4" fmla="*/ 2196908 w 4775886"/>
              <a:gd name="csY4" fmla="*/ 0 h 45719"/>
              <a:gd name="csX5" fmla="*/ 2841652 w 4775886"/>
              <a:gd name="csY5" fmla="*/ 0 h 45719"/>
              <a:gd name="csX6" fmla="*/ 3438638 w 4775886"/>
              <a:gd name="csY6" fmla="*/ 0 h 45719"/>
              <a:gd name="csX7" fmla="*/ 4035624 w 4775886"/>
              <a:gd name="csY7" fmla="*/ 0 h 45719"/>
              <a:gd name="csX8" fmla="*/ 4775886 w 4775886"/>
              <a:gd name="csY8" fmla="*/ 0 h 45719"/>
              <a:gd name="csX9" fmla="*/ 4775886 w 4775886"/>
              <a:gd name="csY9" fmla="*/ 45719 h 45719"/>
              <a:gd name="csX10" fmla="*/ 4274418 w 4775886"/>
              <a:gd name="csY10" fmla="*/ 45719 h 45719"/>
              <a:gd name="csX11" fmla="*/ 3820709 w 4775886"/>
              <a:gd name="csY11" fmla="*/ 45719 h 45719"/>
              <a:gd name="csX12" fmla="*/ 3175964 w 4775886"/>
              <a:gd name="csY12" fmla="*/ 45719 h 45719"/>
              <a:gd name="csX13" fmla="*/ 2674496 w 4775886"/>
              <a:gd name="csY13" fmla="*/ 45719 h 45719"/>
              <a:gd name="csX14" fmla="*/ 2029752 w 4775886"/>
              <a:gd name="csY14" fmla="*/ 45719 h 45719"/>
              <a:gd name="csX15" fmla="*/ 1337248 w 4775886"/>
              <a:gd name="csY15" fmla="*/ 45719 h 45719"/>
              <a:gd name="csX16" fmla="*/ 788021 w 4775886"/>
              <a:gd name="csY16" fmla="*/ 45719 h 45719"/>
              <a:gd name="csX17" fmla="*/ 0 w 4775886"/>
              <a:gd name="csY17" fmla="*/ 45719 h 45719"/>
              <a:gd name="csX18" fmla="*/ 0 w 4775886"/>
              <a:gd name="csY18" fmla="*/ 0 h 457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775886" h="45719" fill="none" extrusionOk="0">
                <a:moveTo>
                  <a:pt x="0" y="0"/>
                </a:moveTo>
                <a:cubicBezTo>
                  <a:pt x="106825" y="-22027"/>
                  <a:pt x="358221" y="7797"/>
                  <a:pt x="501468" y="0"/>
                </a:cubicBezTo>
                <a:cubicBezTo>
                  <a:pt x="644715" y="-7797"/>
                  <a:pt x="894932" y="51732"/>
                  <a:pt x="1146213" y="0"/>
                </a:cubicBezTo>
                <a:cubicBezTo>
                  <a:pt x="1397494" y="-51732"/>
                  <a:pt x="1440038" y="3839"/>
                  <a:pt x="1695440" y="0"/>
                </a:cubicBezTo>
                <a:cubicBezTo>
                  <a:pt x="1950842" y="-3839"/>
                  <a:pt x="1993981" y="35064"/>
                  <a:pt x="2196908" y="0"/>
                </a:cubicBezTo>
                <a:cubicBezTo>
                  <a:pt x="2399835" y="-35064"/>
                  <a:pt x="2524604" y="74375"/>
                  <a:pt x="2841652" y="0"/>
                </a:cubicBezTo>
                <a:cubicBezTo>
                  <a:pt x="3158700" y="-74375"/>
                  <a:pt x="3210391" y="35808"/>
                  <a:pt x="3438638" y="0"/>
                </a:cubicBezTo>
                <a:cubicBezTo>
                  <a:pt x="3666885" y="-35808"/>
                  <a:pt x="3844821" y="1109"/>
                  <a:pt x="4035624" y="0"/>
                </a:cubicBezTo>
                <a:cubicBezTo>
                  <a:pt x="4226427" y="-1109"/>
                  <a:pt x="4443593" y="25495"/>
                  <a:pt x="4775886" y="0"/>
                </a:cubicBezTo>
                <a:cubicBezTo>
                  <a:pt x="4778275" y="20319"/>
                  <a:pt x="4775604" y="30814"/>
                  <a:pt x="4775886" y="45719"/>
                </a:cubicBezTo>
                <a:cubicBezTo>
                  <a:pt x="4649285" y="62589"/>
                  <a:pt x="4472793" y="32072"/>
                  <a:pt x="4274418" y="45719"/>
                </a:cubicBezTo>
                <a:cubicBezTo>
                  <a:pt x="4076043" y="59366"/>
                  <a:pt x="4025477" y="17158"/>
                  <a:pt x="3820709" y="45719"/>
                </a:cubicBezTo>
                <a:cubicBezTo>
                  <a:pt x="3615941" y="74280"/>
                  <a:pt x="3311915" y="-26707"/>
                  <a:pt x="3175964" y="45719"/>
                </a:cubicBezTo>
                <a:cubicBezTo>
                  <a:pt x="3040013" y="118145"/>
                  <a:pt x="2864775" y="3855"/>
                  <a:pt x="2674496" y="45719"/>
                </a:cubicBezTo>
                <a:cubicBezTo>
                  <a:pt x="2484217" y="87583"/>
                  <a:pt x="2346995" y="22058"/>
                  <a:pt x="2029752" y="45719"/>
                </a:cubicBezTo>
                <a:cubicBezTo>
                  <a:pt x="1712509" y="69380"/>
                  <a:pt x="1658251" y="41734"/>
                  <a:pt x="1337248" y="45719"/>
                </a:cubicBezTo>
                <a:cubicBezTo>
                  <a:pt x="1016245" y="49704"/>
                  <a:pt x="1012053" y="17587"/>
                  <a:pt x="788021" y="45719"/>
                </a:cubicBezTo>
                <a:cubicBezTo>
                  <a:pt x="563989" y="73851"/>
                  <a:pt x="173933" y="-42789"/>
                  <a:pt x="0" y="45719"/>
                </a:cubicBezTo>
                <a:cubicBezTo>
                  <a:pt x="-4598" y="34109"/>
                  <a:pt x="3261" y="19896"/>
                  <a:pt x="0" y="0"/>
                </a:cubicBezTo>
                <a:close/>
              </a:path>
              <a:path w="4775886" h="45719" stroke="0" extrusionOk="0">
                <a:moveTo>
                  <a:pt x="0" y="0"/>
                </a:moveTo>
                <a:cubicBezTo>
                  <a:pt x="226865" y="-23371"/>
                  <a:pt x="423294" y="2948"/>
                  <a:pt x="549227" y="0"/>
                </a:cubicBezTo>
                <a:cubicBezTo>
                  <a:pt x="675160" y="-2948"/>
                  <a:pt x="789855" y="4459"/>
                  <a:pt x="1002936" y="0"/>
                </a:cubicBezTo>
                <a:cubicBezTo>
                  <a:pt x="1216017" y="-4459"/>
                  <a:pt x="1554131" y="56512"/>
                  <a:pt x="1695440" y="0"/>
                </a:cubicBezTo>
                <a:cubicBezTo>
                  <a:pt x="1836749" y="-56512"/>
                  <a:pt x="2022500" y="12860"/>
                  <a:pt x="2244666" y="0"/>
                </a:cubicBezTo>
                <a:cubicBezTo>
                  <a:pt x="2466832" y="-12860"/>
                  <a:pt x="2657918" y="20965"/>
                  <a:pt x="2793893" y="0"/>
                </a:cubicBezTo>
                <a:cubicBezTo>
                  <a:pt x="2929868" y="-20965"/>
                  <a:pt x="3241174" y="8381"/>
                  <a:pt x="3486397" y="0"/>
                </a:cubicBezTo>
                <a:cubicBezTo>
                  <a:pt x="3731620" y="-8381"/>
                  <a:pt x="3866984" y="20672"/>
                  <a:pt x="3987865" y="0"/>
                </a:cubicBezTo>
                <a:cubicBezTo>
                  <a:pt x="4108746" y="-20672"/>
                  <a:pt x="4470325" y="20598"/>
                  <a:pt x="4775886" y="0"/>
                </a:cubicBezTo>
                <a:cubicBezTo>
                  <a:pt x="4778226" y="13425"/>
                  <a:pt x="4772459" y="27282"/>
                  <a:pt x="4775886" y="45719"/>
                </a:cubicBezTo>
                <a:cubicBezTo>
                  <a:pt x="4540020" y="56601"/>
                  <a:pt x="4507924" y="30373"/>
                  <a:pt x="4274418" y="45719"/>
                </a:cubicBezTo>
                <a:cubicBezTo>
                  <a:pt x="4040912" y="61065"/>
                  <a:pt x="3912601" y="-3926"/>
                  <a:pt x="3677432" y="45719"/>
                </a:cubicBezTo>
                <a:cubicBezTo>
                  <a:pt x="3442263" y="95364"/>
                  <a:pt x="3264647" y="-7615"/>
                  <a:pt x="3128205" y="45719"/>
                </a:cubicBezTo>
                <a:cubicBezTo>
                  <a:pt x="2991763" y="99053"/>
                  <a:pt x="2676633" y="15433"/>
                  <a:pt x="2435702" y="45719"/>
                </a:cubicBezTo>
                <a:cubicBezTo>
                  <a:pt x="2194771" y="76005"/>
                  <a:pt x="1992554" y="-29454"/>
                  <a:pt x="1743198" y="45719"/>
                </a:cubicBezTo>
                <a:cubicBezTo>
                  <a:pt x="1493842" y="120892"/>
                  <a:pt x="1417385" y="32555"/>
                  <a:pt x="1241730" y="45719"/>
                </a:cubicBezTo>
                <a:cubicBezTo>
                  <a:pt x="1066075" y="58883"/>
                  <a:pt x="912373" y="31488"/>
                  <a:pt x="644745" y="45719"/>
                </a:cubicBezTo>
                <a:cubicBezTo>
                  <a:pt x="377117" y="59950"/>
                  <a:pt x="317173" y="25582"/>
                  <a:pt x="0" y="45719"/>
                </a:cubicBezTo>
                <a:cubicBezTo>
                  <a:pt x="-4773" y="35991"/>
                  <a:pt x="1485" y="9510"/>
                  <a:pt x="0" y="0"/>
                </a:cubicBezTo>
                <a:close/>
              </a:path>
            </a:pathLst>
          </a:custGeom>
          <a:ln w="50800" cap="rnd">
            <a:solidFill>
              <a:srgbClr val="3A9AD5">
                <a:alpha val="75000"/>
              </a:srgbClr>
            </a:solidFill>
            <a:round/>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Calibri" panose="020F0502020204030204" pitchFamily="34" charset="0"/>
            </a:endParaRPr>
          </a:p>
        </p:txBody>
      </p:sp>
      <p:sp>
        <p:nvSpPr>
          <p:cNvPr id="6" name="TextBox 5">
            <a:extLst>
              <a:ext uri="{FF2B5EF4-FFF2-40B4-BE49-F238E27FC236}">
                <a16:creationId xmlns:a16="http://schemas.microsoft.com/office/drawing/2014/main" id="{117C6491-126C-4EDB-A85E-E43F06ECFF01}"/>
              </a:ext>
            </a:extLst>
          </p:cNvPr>
          <p:cNvSpPr txBox="1"/>
          <p:nvPr/>
        </p:nvSpPr>
        <p:spPr>
          <a:xfrm>
            <a:off x="0" y="1669275"/>
            <a:ext cx="12192000" cy="830997"/>
          </a:xfrm>
          <a:prstGeom prst="rect">
            <a:avLst/>
          </a:prstGeom>
          <a:noFill/>
        </p:spPr>
        <p:txBody>
          <a:bodyPr wrap="square" rtlCol="0" anchor="ctr">
            <a:spAutoFit/>
          </a:bodyPr>
          <a:lstStyle/>
          <a:p>
            <a:pPr algn="ctr">
              <a:spcAft>
                <a:spcPts val="1200"/>
              </a:spcAft>
            </a:pPr>
            <a:r>
              <a:rPr lang="de-DE" sz="4800" b="1" dirty="0">
                <a:latin typeface="Calibri" panose="020F0502020204030204" pitchFamily="34" charset="0"/>
              </a:rPr>
              <a:t>ORALITY</a:t>
            </a:r>
            <a:endParaRPr lang="en-US" sz="1100" b="1" dirty="0">
              <a:solidFill>
                <a:sysClr val="windowText" lastClr="000000"/>
              </a:solidFill>
              <a:latin typeface="Calibri" panose="020F0502020204030204" pitchFamily="34" charset="0"/>
              <a:ea typeface="Calibri" panose="020F0502020204030204" pitchFamily="34" charset="0"/>
            </a:endParaRPr>
          </a:p>
        </p:txBody>
      </p:sp>
      <p:pic>
        <p:nvPicPr>
          <p:cNvPr id="2" name="Picture 1" descr="A person pointing to her face&#10;&#10;Description automatically generated">
            <a:extLst>
              <a:ext uri="{FF2B5EF4-FFF2-40B4-BE49-F238E27FC236}">
                <a16:creationId xmlns:a16="http://schemas.microsoft.com/office/drawing/2014/main" id="{98B8E68C-ACA2-A8FC-85BA-C7E7083A0A09}"/>
              </a:ext>
            </a:extLst>
          </p:cNvPr>
          <p:cNvPicPr>
            <a:picLocks noChangeAspect="1"/>
          </p:cNvPicPr>
          <p:nvPr/>
        </p:nvPicPr>
        <p:blipFill rotWithShape="1">
          <a:blip r:embed="rId3">
            <a:extLst>
              <a:ext uri="{28A0092B-C50C-407E-A947-70E740481C1C}">
                <a14:useLocalDpi xmlns:a14="http://schemas.microsoft.com/office/drawing/2010/main" val="0"/>
              </a:ext>
            </a:extLst>
          </a:blip>
          <a:srcRect t="27401" b="26188"/>
          <a:stretch/>
        </p:blipFill>
        <p:spPr>
          <a:xfrm>
            <a:off x="26381147" y="3438146"/>
            <a:ext cx="2406505" cy="1675314"/>
          </a:xfrm>
          <a:prstGeom prst="rect">
            <a:avLst/>
          </a:prstGeom>
        </p:spPr>
      </p:pic>
      <p:pic>
        <p:nvPicPr>
          <p:cNvPr id="3" name="Picture 2" descr="A person wearing headphones and sitting on grass&#10;&#10;Description automatically generated">
            <a:extLst>
              <a:ext uri="{FF2B5EF4-FFF2-40B4-BE49-F238E27FC236}">
                <a16:creationId xmlns:a16="http://schemas.microsoft.com/office/drawing/2014/main" id="{9F749B38-9869-DCEA-235C-5122F68F87D2}"/>
              </a:ext>
            </a:extLst>
          </p:cNvPr>
          <p:cNvPicPr>
            <a:picLocks noChangeAspect="1"/>
          </p:cNvPicPr>
          <p:nvPr/>
        </p:nvPicPr>
        <p:blipFill rotWithShape="1">
          <a:blip r:embed="rId4">
            <a:extLst>
              <a:ext uri="{28A0092B-C50C-407E-A947-70E740481C1C}">
                <a14:useLocalDpi xmlns:a14="http://schemas.microsoft.com/office/drawing/2010/main" val="0"/>
              </a:ext>
            </a:extLst>
          </a:blip>
          <a:srcRect r="4869"/>
          <a:stretch/>
        </p:blipFill>
        <p:spPr>
          <a:xfrm>
            <a:off x="-3187358" y="-20187"/>
            <a:ext cx="2438400" cy="1710136"/>
          </a:xfrm>
          <a:prstGeom prst="rect">
            <a:avLst/>
          </a:prstGeom>
        </p:spPr>
      </p:pic>
      <p:pic>
        <p:nvPicPr>
          <p:cNvPr id="4" name="Picture 3" descr="A person yelling into a megaphone&#10;&#10;Description automatically generated">
            <a:extLst>
              <a:ext uri="{FF2B5EF4-FFF2-40B4-BE49-F238E27FC236}">
                <a16:creationId xmlns:a16="http://schemas.microsoft.com/office/drawing/2014/main" id="{BEBA1D20-C85A-F06E-C958-302D722D871D}"/>
              </a:ext>
            </a:extLst>
          </p:cNvPr>
          <p:cNvPicPr>
            <a:picLocks noChangeAspect="1"/>
          </p:cNvPicPr>
          <p:nvPr/>
        </p:nvPicPr>
        <p:blipFill rotWithShape="1">
          <a:blip r:embed="rId5">
            <a:extLst>
              <a:ext uri="{28A0092B-C50C-407E-A947-70E740481C1C}">
                <a14:useLocalDpi xmlns:a14="http://schemas.microsoft.com/office/drawing/2010/main" val="0"/>
              </a:ext>
            </a:extLst>
          </a:blip>
          <a:srcRect t="8245"/>
          <a:stretch/>
        </p:blipFill>
        <p:spPr>
          <a:xfrm>
            <a:off x="-14917762" y="5174897"/>
            <a:ext cx="2415971" cy="1662580"/>
          </a:xfrm>
          <a:prstGeom prst="rect">
            <a:avLst/>
          </a:prstGeom>
        </p:spPr>
      </p:pic>
      <p:pic>
        <p:nvPicPr>
          <p:cNvPr id="5" name="Picture 4" descr="A person holding a book and pointing up&#10;&#10;Description automatically generated">
            <a:extLst>
              <a:ext uri="{FF2B5EF4-FFF2-40B4-BE49-F238E27FC236}">
                <a16:creationId xmlns:a16="http://schemas.microsoft.com/office/drawing/2014/main" id="{6D2FCC57-2532-BA68-4442-D5B94FB9322E}"/>
              </a:ext>
            </a:extLst>
          </p:cNvPr>
          <p:cNvPicPr>
            <a:picLocks noChangeAspect="1"/>
          </p:cNvPicPr>
          <p:nvPr/>
        </p:nvPicPr>
        <p:blipFill rotWithShape="1">
          <a:blip r:embed="rId6">
            <a:extLst>
              <a:ext uri="{28A0092B-C50C-407E-A947-70E740481C1C}">
                <a14:useLocalDpi xmlns:a14="http://schemas.microsoft.com/office/drawing/2010/main" val="0"/>
              </a:ext>
            </a:extLst>
          </a:blip>
          <a:srcRect t="14522" b="39074"/>
          <a:stretch/>
        </p:blipFill>
        <p:spPr>
          <a:xfrm>
            <a:off x="12940958" y="1688049"/>
            <a:ext cx="2451441" cy="1706338"/>
          </a:xfrm>
          <a:prstGeom prst="rect">
            <a:avLst/>
          </a:prstGeom>
        </p:spPr>
      </p:pic>
    </p:spTree>
    <p:extLst>
      <p:ext uri="{BB962C8B-B14F-4D97-AF65-F5344CB8AC3E}">
        <p14:creationId xmlns:p14="http://schemas.microsoft.com/office/powerpoint/2010/main" val="1291960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42" presetClass="exit" presetSubtype="0" fill="hold" grpId="0" nodeType="withEffect">
                                  <p:stCondLst>
                                    <p:cond delay="250"/>
                                  </p:stCondLst>
                                  <p:childTnLst>
                                    <p:animEffect transition="out" filter="fade">
                                      <p:cBhvr>
                                        <p:cTn id="9" dur="250"/>
                                        <p:tgtEl>
                                          <p:spTgt spid="8"/>
                                        </p:tgtEl>
                                      </p:cBhvr>
                                    </p:animEffect>
                                    <p:anim calcmode="lin" valueType="num">
                                      <p:cBhvr>
                                        <p:cTn id="10" dur="250"/>
                                        <p:tgtEl>
                                          <p:spTgt spid="8"/>
                                        </p:tgtEl>
                                        <p:attrNameLst>
                                          <p:attrName>ppt_x</p:attrName>
                                        </p:attrNameLst>
                                      </p:cBhvr>
                                      <p:tavLst>
                                        <p:tav tm="0">
                                          <p:val>
                                            <p:strVal val="ppt_x"/>
                                          </p:val>
                                        </p:tav>
                                        <p:tav tm="100000">
                                          <p:val>
                                            <p:strVal val="ppt_x"/>
                                          </p:val>
                                        </p:tav>
                                      </p:tavLst>
                                    </p:anim>
                                    <p:anim calcmode="lin" valueType="num">
                                      <p:cBhvr>
                                        <p:cTn id="11" dur="250"/>
                                        <p:tgtEl>
                                          <p:spTgt spid="8"/>
                                        </p:tgtEl>
                                        <p:attrNameLst>
                                          <p:attrName>ppt_y</p:attrName>
                                        </p:attrNameLst>
                                      </p:cBhvr>
                                      <p:tavLst>
                                        <p:tav tm="0">
                                          <p:val>
                                            <p:strVal val="ppt_y"/>
                                          </p:val>
                                        </p:tav>
                                        <p:tav tm="100000">
                                          <p:val>
                                            <p:strVal val="ppt_y+.1"/>
                                          </p:val>
                                        </p:tav>
                                      </p:tavLst>
                                    </p:anim>
                                    <p:set>
                                      <p:cBhvr>
                                        <p:cTn id="12"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43847E3-9F55-0380-A673-AA4D0733668B}"/>
              </a:ext>
            </a:extLst>
          </p:cNvPr>
          <p:cNvSpPr txBox="1"/>
          <p:nvPr/>
        </p:nvSpPr>
        <p:spPr>
          <a:xfrm>
            <a:off x="0" y="4357729"/>
            <a:ext cx="12191999" cy="830997"/>
          </a:xfrm>
          <a:prstGeom prst="rect">
            <a:avLst/>
          </a:prstGeom>
          <a:noFill/>
        </p:spPr>
        <p:txBody>
          <a:bodyPr wrap="square" rtlCol="0" anchor="ctr">
            <a:spAutoFit/>
          </a:bodyPr>
          <a:lstStyle/>
          <a:p>
            <a:pPr algn="ctr">
              <a:spcAft>
                <a:spcPts val="1200"/>
              </a:spcAft>
            </a:pPr>
            <a:r>
              <a:rPr lang="de-DE" sz="4800" dirty="0">
                <a:latin typeface="Calibri" panose="020F0502020204030204" pitchFamily="34" charset="0"/>
              </a:rPr>
              <a:t>TEXTUALITY</a:t>
            </a:r>
            <a:endParaRPr lang="en-US" sz="1100" dirty="0">
              <a:solidFill>
                <a:sysClr val="windowText" lastClr="000000"/>
              </a:solidFill>
              <a:latin typeface="Calibri" panose="020F0502020204030204" pitchFamily="34" charset="0"/>
              <a:ea typeface="Calibri" panose="020F0502020204030204" pitchFamily="34" charset="0"/>
            </a:endParaRPr>
          </a:p>
        </p:txBody>
      </p:sp>
      <p:sp>
        <p:nvSpPr>
          <p:cNvPr id="18" name="TextBox 17">
            <a:extLst>
              <a:ext uri="{FF2B5EF4-FFF2-40B4-BE49-F238E27FC236}">
                <a16:creationId xmlns:a16="http://schemas.microsoft.com/office/drawing/2014/main" id="{752180FD-80BC-6395-2796-B8B00204FC04}"/>
              </a:ext>
            </a:extLst>
          </p:cNvPr>
          <p:cNvSpPr txBox="1"/>
          <p:nvPr/>
        </p:nvSpPr>
        <p:spPr>
          <a:xfrm>
            <a:off x="1" y="3014131"/>
            <a:ext cx="12192000" cy="830997"/>
          </a:xfrm>
          <a:prstGeom prst="rect">
            <a:avLst/>
          </a:prstGeom>
          <a:noFill/>
        </p:spPr>
        <p:txBody>
          <a:bodyPr wrap="square" rtlCol="0" anchor="ctr">
            <a:spAutoFit/>
          </a:bodyPr>
          <a:lstStyle/>
          <a:p>
            <a:pPr algn="ctr">
              <a:spcAft>
                <a:spcPts val="1200"/>
              </a:spcAft>
            </a:pPr>
            <a:r>
              <a:rPr lang="de-DE" sz="4800" dirty="0">
                <a:latin typeface="Calibri" panose="020F0502020204030204" pitchFamily="34" charset="0"/>
              </a:rPr>
              <a:t>vs.</a:t>
            </a:r>
            <a:endParaRPr lang="en-US" sz="1100" dirty="0">
              <a:solidFill>
                <a:sysClr val="windowText" lastClr="000000"/>
              </a:solidFill>
              <a:latin typeface="Calibri" panose="020F05020202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ED553B-524A-5A44-6C60-068A4A401480}"/>
              </a:ext>
            </a:extLst>
          </p:cNvPr>
          <p:cNvSpPr/>
          <p:nvPr/>
        </p:nvSpPr>
        <p:spPr>
          <a:xfrm>
            <a:off x="3588436" y="4773227"/>
            <a:ext cx="4775886" cy="45719"/>
          </a:xfrm>
          <a:custGeom>
            <a:avLst/>
            <a:gdLst>
              <a:gd name="csX0" fmla="*/ 0 w 4775886"/>
              <a:gd name="csY0" fmla="*/ 0 h 45719"/>
              <a:gd name="csX1" fmla="*/ 501468 w 4775886"/>
              <a:gd name="csY1" fmla="*/ 0 h 45719"/>
              <a:gd name="csX2" fmla="*/ 1146213 w 4775886"/>
              <a:gd name="csY2" fmla="*/ 0 h 45719"/>
              <a:gd name="csX3" fmla="*/ 1695440 w 4775886"/>
              <a:gd name="csY3" fmla="*/ 0 h 45719"/>
              <a:gd name="csX4" fmla="*/ 2196908 w 4775886"/>
              <a:gd name="csY4" fmla="*/ 0 h 45719"/>
              <a:gd name="csX5" fmla="*/ 2841652 w 4775886"/>
              <a:gd name="csY5" fmla="*/ 0 h 45719"/>
              <a:gd name="csX6" fmla="*/ 3438638 w 4775886"/>
              <a:gd name="csY6" fmla="*/ 0 h 45719"/>
              <a:gd name="csX7" fmla="*/ 4035624 w 4775886"/>
              <a:gd name="csY7" fmla="*/ 0 h 45719"/>
              <a:gd name="csX8" fmla="*/ 4775886 w 4775886"/>
              <a:gd name="csY8" fmla="*/ 0 h 45719"/>
              <a:gd name="csX9" fmla="*/ 4775886 w 4775886"/>
              <a:gd name="csY9" fmla="*/ 45719 h 45719"/>
              <a:gd name="csX10" fmla="*/ 4274418 w 4775886"/>
              <a:gd name="csY10" fmla="*/ 45719 h 45719"/>
              <a:gd name="csX11" fmla="*/ 3820709 w 4775886"/>
              <a:gd name="csY11" fmla="*/ 45719 h 45719"/>
              <a:gd name="csX12" fmla="*/ 3175964 w 4775886"/>
              <a:gd name="csY12" fmla="*/ 45719 h 45719"/>
              <a:gd name="csX13" fmla="*/ 2674496 w 4775886"/>
              <a:gd name="csY13" fmla="*/ 45719 h 45719"/>
              <a:gd name="csX14" fmla="*/ 2029752 w 4775886"/>
              <a:gd name="csY14" fmla="*/ 45719 h 45719"/>
              <a:gd name="csX15" fmla="*/ 1337248 w 4775886"/>
              <a:gd name="csY15" fmla="*/ 45719 h 45719"/>
              <a:gd name="csX16" fmla="*/ 788021 w 4775886"/>
              <a:gd name="csY16" fmla="*/ 45719 h 45719"/>
              <a:gd name="csX17" fmla="*/ 0 w 4775886"/>
              <a:gd name="csY17" fmla="*/ 45719 h 45719"/>
              <a:gd name="csX18" fmla="*/ 0 w 4775886"/>
              <a:gd name="csY18" fmla="*/ 0 h 457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775886" h="45719" fill="none" extrusionOk="0">
                <a:moveTo>
                  <a:pt x="0" y="0"/>
                </a:moveTo>
                <a:cubicBezTo>
                  <a:pt x="106825" y="-22027"/>
                  <a:pt x="358221" y="7797"/>
                  <a:pt x="501468" y="0"/>
                </a:cubicBezTo>
                <a:cubicBezTo>
                  <a:pt x="644715" y="-7797"/>
                  <a:pt x="894932" y="51732"/>
                  <a:pt x="1146213" y="0"/>
                </a:cubicBezTo>
                <a:cubicBezTo>
                  <a:pt x="1397494" y="-51732"/>
                  <a:pt x="1440038" y="3839"/>
                  <a:pt x="1695440" y="0"/>
                </a:cubicBezTo>
                <a:cubicBezTo>
                  <a:pt x="1950842" y="-3839"/>
                  <a:pt x="1993981" y="35064"/>
                  <a:pt x="2196908" y="0"/>
                </a:cubicBezTo>
                <a:cubicBezTo>
                  <a:pt x="2399835" y="-35064"/>
                  <a:pt x="2524604" y="74375"/>
                  <a:pt x="2841652" y="0"/>
                </a:cubicBezTo>
                <a:cubicBezTo>
                  <a:pt x="3158700" y="-74375"/>
                  <a:pt x="3210391" y="35808"/>
                  <a:pt x="3438638" y="0"/>
                </a:cubicBezTo>
                <a:cubicBezTo>
                  <a:pt x="3666885" y="-35808"/>
                  <a:pt x="3844821" y="1109"/>
                  <a:pt x="4035624" y="0"/>
                </a:cubicBezTo>
                <a:cubicBezTo>
                  <a:pt x="4226427" y="-1109"/>
                  <a:pt x="4443593" y="25495"/>
                  <a:pt x="4775886" y="0"/>
                </a:cubicBezTo>
                <a:cubicBezTo>
                  <a:pt x="4778275" y="20319"/>
                  <a:pt x="4775604" y="30814"/>
                  <a:pt x="4775886" y="45719"/>
                </a:cubicBezTo>
                <a:cubicBezTo>
                  <a:pt x="4649285" y="62589"/>
                  <a:pt x="4472793" y="32072"/>
                  <a:pt x="4274418" y="45719"/>
                </a:cubicBezTo>
                <a:cubicBezTo>
                  <a:pt x="4076043" y="59366"/>
                  <a:pt x="4025477" y="17158"/>
                  <a:pt x="3820709" y="45719"/>
                </a:cubicBezTo>
                <a:cubicBezTo>
                  <a:pt x="3615941" y="74280"/>
                  <a:pt x="3311915" y="-26707"/>
                  <a:pt x="3175964" y="45719"/>
                </a:cubicBezTo>
                <a:cubicBezTo>
                  <a:pt x="3040013" y="118145"/>
                  <a:pt x="2864775" y="3855"/>
                  <a:pt x="2674496" y="45719"/>
                </a:cubicBezTo>
                <a:cubicBezTo>
                  <a:pt x="2484217" y="87583"/>
                  <a:pt x="2346995" y="22058"/>
                  <a:pt x="2029752" y="45719"/>
                </a:cubicBezTo>
                <a:cubicBezTo>
                  <a:pt x="1712509" y="69380"/>
                  <a:pt x="1658251" y="41734"/>
                  <a:pt x="1337248" y="45719"/>
                </a:cubicBezTo>
                <a:cubicBezTo>
                  <a:pt x="1016245" y="49704"/>
                  <a:pt x="1012053" y="17587"/>
                  <a:pt x="788021" y="45719"/>
                </a:cubicBezTo>
                <a:cubicBezTo>
                  <a:pt x="563989" y="73851"/>
                  <a:pt x="173933" y="-42789"/>
                  <a:pt x="0" y="45719"/>
                </a:cubicBezTo>
                <a:cubicBezTo>
                  <a:pt x="-4598" y="34109"/>
                  <a:pt x="3261" y="19896"/>
                  <a:pt x="0" y="0"/>
                </a:cubicBezTo>
                <a:close/>
              </a:path>
              <a:path w="4775886" h="45719" stroke="0" extrusionOk="0">
                <a:moveTo>
                  <a:pt x="0" y="0"/>
                </a:moveTo>
                <a:cubicBezTo>
                  <a:pt x="226865" y="-23371"/>
                  <a:pt x="423294" y="2948"/>
                  <a:pt x="549227" y="0"/>
                </a:cubicBezTo>
                <a:cubicBezTo>
                  <a:pt x="675160" y="-2948"/>
                  <a:pt x="789855" y="4459"/>
                  <a:pt x="1002936" y="0"/>
                </a:cubicBezTo>
                <a:cubicBezTo>
                  <a:pt x="1216017" y="-4459"/>
                  <a:pt x="1554131" y="56512"/>
                  <a:pt x="1695440" y="0"/>
                </a:cubicBezTo>
                <a:cubicBezTo>
                  <a:pt x="1836749" y="-56512"/>
                  <a:pt x="2022500" y="12860"/>
                  <a:pt x="2244666" y="0"/>
                </a:cubicBezTo>
                <a:cubicBezTo>
                  <a:pt x="2466832" y="-12860"/>
                  <a:pt x="2657918" y="20965"/>
                  <a:pt x="2793893" y="0"/>
                </a:cubicBezTo>
                <a:cubicBezTo>
                  <a:pt x="2929868" y="-20965"/>
                  <a:pt x="3241174" y="8381"/>
                  <a:pt x="3486397" y="0"/>
                </a:cubicBezTo>
                <a:cubicBezTo>
                  <a:pt x="3731620" y="-8381"/>
                  <a:pt x="3866984" y="20672"/>
                  <a:pt x="3987865" y="0"/>
                </a:cubicBezTo>
                <a:cubicBezTo>
                  <a:pt x="4108746" y="-20672"/>
                  <a:pt x="4470325" y="20598"/>
                  <a:pt x="4775886" y="0"/>
                </a:cubicBezTo>
                <a:cubicBezTo>
                  <a:pt x="4778226" y="13425"/>
                  <a:pt x="4772459" y="27282"/>
                  <a:pt x="4775886" y="45719"/>
                </a:cubicBezTo>
                <a:cubicBezTo>
                  <a:pt x="4540020" y="56601"/>
                  <a:pt x="4507924" y="30373"/>
                  <a:pt x="4274418" y="45719"/>
                </a:cubicBezTo>
                <a:cubicBezTo>
                  <a:pt x="4040912" y="61065"/>
                  <a:pt x="3912601" y="-3926"/>
                  <a:pt x="3677432" y="45719"/>
                </a:cubicBezTo>
                <a:cubicBezTo>
                  <a:pt x="3442263" y="95364"/>
                  <a:pt x="3264647" y="-7615"/>
                  <a:pt x="3128205" y="45719"/>
                </a:cubicBezTo>
                <a:cubicBezTo>
                  <a:pt x="2991763" y="99053"/>
                  <a:pt x="2676633" y="15433"/>
                  <a:pt x="2435702" y="45719"/>
                </a:cubicBezTo>
                <a:cubicBezTo>
                  <a:pt x="2194771" y="76005"/>
                  <a:pt x="1992554" y="-29454"/>
                  <a:pt x="1743198" y="45719"/>
                </a:cubicBezTo>
                <a:cubicBezTo>
                  <a:pt x="1493842" y="120892"/>
                  <a:pt x="1417385" y="32555"/>
                  <a:pt x="1241730" y="45719"/>
                </a:cubicBezTo>
                <a:cubicBezTo>
                  <a:pt x="1066075" y="58883"/>
                  <a:pt x="912373" y="31488"/>
                  <a:pt x="644745" y="45719"/>
                </a:cubicBezTo>
                <a:cubicBezTo>
                  <a:pt x="377117" y="59950"/>
                  <a:pt x="317173" y="25582"/>
                  <a:pt x="0" y="45719"/>
                </a:cubicBezTo>
                <a:cubicBezTo>
                  <a:pt x="-4773" y="35991"/>
                  <a:pt x="1485" y="9510"/>
                  <a:pt x="0" y="0"/>
                </a:cubicBezTo>
                <a:close/>
              </a:path>
            </a:pathLst>
          </a:custGeom>
          <a:ln w="50800" cap="rnd">
            <a:solidFill>
              <a:srgbClr val="3A9AD5">
                <a:alpha val="75000"/>
              </a:srgbClr>
            </a:solidFill>
            <a:round/>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Calibri" panose="020F0502020204030204" pitchFamily="34" charset="0"/>
            </a:endParaRPr>
          </a:p>
        </p:txBody>
      </p:sp>
      <p:sp>
        <p:nvSpPr>
          <p:cNvPr id="3" name="TextBox 2">
            <a:extLst>
              <a:ext uri="{FF2B5EF4-FFF2-40B4-BE49-F238E27FC236}">
                <a16:creationId xmlns:a16="http://schemas.microsoft.com/office/drawing/2014/main" id="{E625EC64-654B-ADDC-B8CF-3F633656AF83}"/>
              </a:ext>
            </a:extLst>
          </p:cNvPr>
          <p:cNvSpPr txBox="1"/>
          <p:nvPr/>
        </p:nvSpPr>
        <p:spPr>
          <a:xfrm>
            <a:off x="0" y="1669275"/>
            <a:ext cx="12192000" cy="830997"/>
          </a:xfrm>
          <a:prstGeom prst="rect">
            <a:avLst/>
          </a:prstGeom>
          <a:noFill/>
        </p:spPr>
        <p:txBody>
          <a:bodyPr wrap="square" rtlCol="0" anchor="ctr">
            <a:spAutoFit/>
          </a:bodyPr>
          <a:lstStyle/>
          <a:p>
            <a:pPr algn="ctr">
              <a:spcAft>
                <a:spcPts val="1200"/>
              </a:spcAft>
            </a:pPr>
            <a:r>
              <a:rPr lang="de-DE" sz="4800" b="1" dirty="0">
                <a:latin typeface="Calibri" panose="020F0502020204030204" pitchFamily="34" charset="0"/>
              </a:rPr>
              <a:t>ORALITY</a:t>
            </a:r>
            <a:endParaRPr lang="en-US" sz="1100" b="1" dirty="0">
              <a:solidFill>
                <a:sysClr val="windowText" lastClr="00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32736255"/>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E9601C-A44F-7B47-DB52-CF9CFADD16D1}"/>
              </a:ext>
            </a:extLst>
          </p:cNvPr>
          <p:cNvSpPr txBox="1"/>
          <p:nvPr/>
        </p:nvSpPr>
        <p:spPr>
          <a:xfrm rot="18682214">
            <a:off x="-781703" y="4357724"/>
            <a:ext cx="4145280" cy="830997"/>
          </a:xfrm>
          <a:prstGeom prst="rect">
            <a:avLst/>
          </a:prstGeom>
          <a:noFill/>
        </p:spPr>
        <p:txBody>
          <a:bodyPr wrap="square" rtlCol="0" anchor="ctr">
            <a:spAutoFit/>
          </a:bodyPr>
          <a:lstStyle/>
          <a:p>
            <a:pPr algn="ctr">
              <a:spcAft>
                <a:spcPts val="1200"/>
              </a:spcAft>
            </a:pPr>
            <a:r>
              <a:rPr lang="en-US" sz="4800" dirty="0">
                <a:latin typeface="Calibri" panose="020F0502020204030204" pitchFamily="34" charset="0"/>
                <a:ea typeface="Calibri" panose="020F0502020204030204" pitchFamily="34" charset="0"/>
              </a:rPr>
              <a:t>Method</a:t>
            </a:r>
            <a:endParaRPr lang="en-US" sz="1100" dirty="0">
              <a:solidFill>
                <a:sysClr val="windowText" lastClr="000000"/>
              </a:solidFill>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117C6491-126C-4EDB-A85E-E43F06ECFF01}"/>
              </a:ext>
            </a:extLst>
          </p:cNvPr>
          <p:cNvSpPr txBox="1"/>
          <p:nvPr/>
        </p:nvSpPr>
        <p:spPr>
          <a:xfrm>
            <a:off x="0" y="1669275"/>
            <a:ext cx="12192000" cy="830997"/>
          </a:xfrm>
          <a:prstGeom prst="rect">
            <a:avLst/>
          </a:prstGeom>
          <a:noFill/>
        </p:spPr>
        <p:txBody>
          <a:bodyPr wrap="square" rtlCol="0" anchor="ctr">
            <a:spAutoFit/>
          </a:bodyPr>
          <a:lstStyle/>
          <a:p>
            <a:pPr algn="ctr">
              <a:spcAft>
                <a:spcPts val="1200"/>
              </a:spcAft>
            </a:pPr>
            <a:r>
              <a:rPr lang="de-DE" sz="4800" b="1" dirty="0">
                <a:latin typeface="Calibri" panose="020F0502020204030204" pitchFamily="34" charset="0"/>
              </a:rPr>
              <a:t>ORALITY</a:t>
            </a:r>
            <a:endParaRPr lang="en-US" sz="1100" b="1" dirty="0">
              <a:solidFill>
                <a:sysClr val="windowText" lastClr="000000"/>
              </a:solidFill>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FA89B942-13B0-AF1C-D92E-4EC8A7092699}"/>
              </a:ext>
            </a:extLst>
          </p:cNvPr>
          <p:cNvSpPr txBox="1"/>
          <p:nvPr/>
        </p:nvSpPr>
        <p:spPr>
          <a:xfrm rot="18682214">
            <a:off x="6409533" y="4357725"/>
            <a:ext cx="4145280" cy="830997"/>
          </a:xfrm>
          <a:prstGeom prst="rect">
            <a:avLst/>
          </a:prstGeom>
          <a:noFill/>
        </p:spPr>
        <p:txBody>
          <a:bodyPr wrap="square" rtlCol="0" anchor="ctr">
            <a:spAutoFit/>
          </a:bodyPr>
          <a:lstStyle/>
          <a:p>
            <a:pPr algn="ctr">
              <a:spcAft>
                <a:spcPts val="1200"/>
              </a:spcAft>
            </a:pPr>
            <a:r>
              <a:rPr lang="en-US" sz="4800" dirty="0">
                <a:latin typeface="Calibri" panose="020F0502020204030204" pitchFamily="34" charset="0"/>
                <a:ea typeface="Calibri" panose="020F0502020204030204" pitchFamily="34" charset="0"/>
              </a:rPr>
              <a:t>Strategy</a:t>
            </a:r>
            <a:endParaRPr lang="en-US" sz="1100" dirty="0">
              <a:solidFill>
                <a:sysClr val="windowText" lastClr="000000"/>
              </a:solidFill>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8C294963-C71C-ED65-5C2D-D1B2165E3632}"/>
              </a:ext>
            </a:extLst>
          </p:cNvPr>
          <p:cNvSpPr txBox="1"/>
          <p:nvPr/>
        </p:nvSpPr>
        <p:spPr>
          <a:xfrm rot="18682214">
            <a:off x="8207341" y="4357728"/>
            <a:ext cx="4145280" cy="830997"/>
          </a:xfrm>
          <a:prstGeom prst="rect">
            <a:avLst/>
          </a:prstGeom>
          <a:noFill/>
        </p:spPr>
        <p:txBody>
          <a:bodyPr wrap="square" rtlCol="0" anchor="ctr">
            <a:spAutoFit/>
          </a:bodyPr>
          <a:lstStyle/>
          <a:p>
            <a:pPr algn="ctr">
              <a:spcAft>
                <a:spcPts val="1200"/>
              </a:spcAft>
            </a:pPr>
            <a:r>
              <a:rPr lang="en-US" sz="4800" dirty="0">
                <a:latin typeface="Calibri" panose="020F0502020204030204" pitchFamily="34" charset="0"/>
                <a:ea typeface="Calibri" panose="020F0502020204030204" pitchFamily="34" charset="0"/>
              </a:rPr>
              <a:t>Way of learning</a:t>
            </a:r>
            <a:endParaRPr lang="en-US" sz="1100" dirty="0">
              <a:solidFill>
                <a:sysClr val="windowText" lastClr="000000"/>
              </a:solidFill>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A83FF297-8F54-60B7-CC10-FACD65DA4589}"/>
              </a:ext>
            </a:extLst>
          </p:cNvPr>
          <p:cNvSpPr txBox="1"/>
          <p:nvPr/>
        </p:nvSpPr>
        <p:spPr>
          <a:xfrm rot="18682214">
            <a:off x="1016106" y="4357726"/>
            <a:ext cx="4145280" cy="830997"/>
          </a:xfrm>
          <a:prstGeom prst="rect">
            <a:avLst/>
          </a:prstGeom>
          <a:noFill/>
        </p:spPr>
        <p:txBody>
          <a:bodyPr wrap="square" rtlCol="0" anchor="ctr">
            <a:spAutoFit/>
          </a:bodyPr>
          <a:lstStyle/>
          <a:p>
            <a:pPr algn="ctr">
              <a:spcAft>
                <a:spcPts val="1200"/>
              </a:spcAft>
            </a:pPr>
            <a:r>
              <a:rPr lang="en-US" sz="4800" dirty="0">
                <a:latin typeface="Calibri" panose="020F0502020204030204" pitchFamily="34" charset="0"/>
                <a:ea typeface="Calibri" panose="020F0502020204030204" pitchFamily="34" charset="0"/>
              </a:rPr>
              <a:t>Left behind</a:t>
            </a:r>
            <a:endParaRPr lang="en-US" sz="1100" dirty="0">
              <a:solidFill>
                <a:sysClr val="windowText" lastClr="000000"/>
              </a:solidFill>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46871516-A201-F35C-D327-DB3C201BC3C1}"/>
              </a:ext>
            </a:extLst>
          </p:cNvPr>
          <p:cNvSpPr txBox="1"/>
          <p:nvPr/>
        </p:nvSpPr>
        <p:spPr>
          <a:xfrm rot="18682214">
            <a:off x="2813915" y="4357725"/>
            <a:ext cx="4145280" cy="830997"/>
          </a:xfrm>
          <a:prstGeom prst="rect">
            <a:avLst/>
          </a:prstGeom>
          <a:noFill/>
        </p:spPr>
        <p:txBody>
          <a:bodyPr wrap="square" rtlCol="0" anchor="ctr">
            <a:spAutoFit/>
          </a:bodyPr>
          <a:lstStyle/>
          <a:p>
            <a:pPr algn="ctr">
              <a:spcAft>
                <a:spcPts val="1200"/>
              </a:spcAft>
            </a:pPr>
            <a:r>
              <a:rPr lang="en-US" sz="4800" dirty="0">
                <a:latin typeface="Calibri" panose="020F0502020204030204" pitchFamily="34" charset="0"/>
                <a:ea typeface="Calibri" panose="020F0502020204030204" pitchFamily="34" charset="0"/>
              </a:rPr>
              <a:t>Storytelling</a:t>
            </a:r>
            <a:endParaRPr lang="en-US" sz="1100" dirty="0">
              <a:solidFill>
                <a:sysClr val="windowText" lastClr="000000"/>
              </a:solidFill>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A49ED154-B0CB-641E-B6D2-0F5B9EFFA9C9}"/>
              </a:ext>
            </a:extLst>
          </p:cNvPr>
          <p:cNvSpPr txBox="1"/>
          <p:nvPr/>
        </p:nvSpPr>
        <p:spPr>
          <a:xfrm rot="18682214">
            <a:off x="4611724" y="4357725"/>
            <a:ext cx="4145280" cy="830997"/>
          </a:xfrm>
          <a:prstGeom prst="rect">
            <a:avLst/>
          </a:prstGeom>
          <a:noFill/>
        </p:spPr>
        <p:txBody>
          <a:bodyPr wrap="square" rtlCol="0" anchor="ctr">
            <a:spAutoFit/>
          </a:bodyPr>
          <a:lstStyle/>
          <a:p>
            <a:pPr algn="ctr">
              <a:spcAft>
                <a:spcPts val="1200"/>
              </a:spcAft>
            </a:pPr>
            <a:r>
              <a:rPr lang="en-US" sz="4800" dirty="0">
                <a:latin typeface="Calibri" panose="020F0502020204030204" pitchFamily="34" charset="0"/>
                <a:ea typeface="Calibri" panose="020F0502020204030204" pitchFamily="34" charset="0"/>
              </a:rPr>
              <a:t>Primitive</a:t>
            </a:r>
            <a:endParaRPr lang="en-US" sz="1100" dirty="0">
              <a:solidFill>
                <a:sysClr val="windowText" lastClr="000000"/>
              </a:solidFill>
              <a:latin typeface="Calibri" panose="020F0502020204030204" pitchFamily="34" charset="0"/>
              <a:ea typeface="Calibri" panose="020F0502020204030204" pitchFamily="34" charset="0"/>
            </a:endParaRPr>
          </a:p>
        </p:txBody>
      </p:sp>
      <p:sp>
        <p:nvSpPr>
          <p:cNvPr id="11" name="Rectangle 10">
            <a:extLst>
              <a:ext uri="{FF2B5EF4-FFF2-40B4-BE49-F238E27FC236}">
                <a16:creationId xmlns:a16="http://schemas.microsoft.com/office/drawing/2014/main" id="{C4957D15-8B92-7606-9A25-3BDA603CBAC0}"/>
              </a:ext>
            </a:extLst>
          </p:cNvPr>
          <p:cNvSpPr/>
          <p:nvPr/>
        </p:nvSpPr>
        <p:spPr>
          <a:xfrm>
            <a:off x="621281" y="4773222"/>
            <a:ext cx="10800000" cy="45719"/>
          </a:xfrm>
          <a:custGeom>
            <a:avLst/>
            <a:gdLst>
              <a:gd name="csX0" fmla="*/ 0 w 10800000"/>
              <a:gd name="csY0" fmla="*/ 0 h 45719"/>
              <a:gd name="csX1" fmla="*/ 568421 w 10800000"/>
              <a:gd name="csY1" fmla="*/ 0 h 45719"/>
              <a:gd name="csX2" fmla="*/ 1136842 w 10800000"/>
              <a:gd name="csY2" fmla="*/ 0 h 45719"/>
              <a:gd name="csX3" fmla="*/ 1921263 w 10800000"/>
              <a:gd name="csY3" fmla="*/ 0 h 45719"/>
              <a:gd name="csX4" fmla="*/ 2381684 w 10800000"/>
              <a:gd name="csY4" fmla="*/ 0 h 45719"/>
              <a:gd name="csX5" fmla="*/ 2842105 w 10800000"/>
              <a:gd name="csY5" fmla="*/ 0 h 45719"/>
              <a:gd name="csX6" fmla="*/ 3410526 w 10800000"/>
              <a:gd name="csY6" fmla="*/ 0 h 45719"/>
              <a:gd name="csX7" fmla="*/ 4086947 w 10800000"/>
              <a:gd name="csY7" fmla="*/ 0 h 45719"/>
              <a:gd name="csX8" fmla="*/ 4763368 w 10800000"/>
              <a:gd name="csY8" fmla="*/ 0 h 45719"/>
              <a:gd name="csX9" fmla="*/ 5439789 w 10800000"/>
              <a:gd name="csY9" fmla="*/ 0 h 45719"/>
              <a:gd name="csX10" fmla="*/ 6224211 w 10800000"/>
              <a:gd name="csY10" fmla="*/ 0 h 45719"/>
              <a:gd name="csX11" fmla="*/ 6792632 w 10800000"/>
              <a:gd name="csY11" fmla="*/ 0 h 45719"/>
              <a:gd name="csX12" fmla="*/ 7469053 w 10800000"/>
              <a:gd name="csY12" fmla="*/ 0 h 45719"/>
              <a:gd name="csX13" fmla="*/ 8037474 w 10800000"/>
              <a:gd name="csY13" fmla="*/ 0 h 45719"/>
              <a:gd name="csX14" fmla="*/ 8605895 w 10800000"/>
              <a:gd name="csY14" fmla="*/ 0 h 45719"/>
              <a:gd name="csX15" fmla="*/ 9174316 w 10800000"/>
              <a:gd name="csY15" fmla="*/ 0 h 45719"/>
              <a:gd name="csX16" fmla="*/ 9418737 w 10800000"/>
              <a:gd name="csY16" fmla="*/ 0 h 45719"/>
              <a:gd name="csX17" fmla="*/ 10095158 w 10800000"/>
              <a:gd name="csY17" fmla="*/ 0 h 45719"/>
              <a:gd name="csX18" fmla="*/ 10800000 w 10800000"/>
              <a:gd name="csY18" fmla="*/ 0 h 45719"/>
              <a:gd name="csX19" fmla="*/ 10800000 w 10800000"/>
              <a:gd name="csY19" fmla="*/ 45719 h 45719"/>
              <a:gd name="csX20" fmla="*/ 10339579 w 10800000"/>
              <a:gd name="csY20" fmla="*/ 45719 h 45719"/>
              <a:gd name="csX21" fmla="*/ 9771158 w 10800000"/>
              <a:gd name="csY21" fmla="*/ 45719 h 45719"/>
              <a:gd name="csX22" fmla="*/ 9526737 w 10800000"/>
              <a:gd name="csY22" fmla="*/ 45719 h 45719"/>
              <a:gd name="csX23" fmla="*/ 9066316 w 10800000"/>
              <a:gd name="csY23" fmla="*/ 45719 h 45719"/>
              <a:gd name="csX24" fmla="*/ 8389895 w 10800000"/>
              <a:gd name="csY24" fmla="*/ 45719 h 45719"/>
              <a:gd name="csX25" fmla="*/ 8037474 w 10800000"/>
              <a:gd name="csY25" fmla="*/ 45719 h 45719"/>
              <a:gd name="csX26" fmla="*/ 7253053 w 10800000"/>
              <a:gd name="csY26" fmla="*/ 45719 h 45719"/>
              <a:gd name="csX27" fmla="*/ 6468632 w 10800000"/>
              <a:gd name="csY27" fmla="*/ 45719 h 45719"/>
              <a:gd name="csX28" fmla="*/ 5900211 w 10800000"/>
              <a:gd name="csY28" fmla="*/ 45719 h 45719"/>
              <a:gd name="csX29" fmla="*/ 5115789 w 10800000"/>
              <a:gd name="csY29" fmla="*/ 45719 h 45719"/>
              <a:gd name="csX30" fmla="*/ 4547368 w 10800000"/>
              <a:gd name="csY30" fmla="*/ 45719 h 45719"/>
              <a:gd name="csX31" fmla="*/ 3870947 w 10800000"/>
              <a:gd name="csY31" fmla="*/ 45719 h 45719"/>
              <a:gd name="csX32" fmla="*/ 3626526 w 10800000"/>
              <a:gd name="csY32" fmla="*/ 45719 h 45719"/>
              <a:gd name="csX33" fmla="*/ 2842105 w 10800000"/>
              <a:gd name="csY33" fmla="*/ 45719 h 45719"/>
              <a:gd name="csX34" fmla="*/ 2381684 w 10800000"/>
              <a:gd name="csY34" fmla="*/ 45719 h 45719"/>
              <a:gd name="csX35" fmla="*/ 1705263 w 10800000"/>
              <a:gd name="csY35" fmla="*/ 45719 h 45719"/>
              <a:gd name="csX36" fmla="*/ 1460842 w 10800000"/>
              <a:gd name="csY36" fmla="*/ 45719 h 45719"/>
              <a:gd name="csX37" fmla="*/ 676421 w 10800000"/>
              <a:gd name="csY37" fmla="*/ 45719 h 45719"/>
              <a:gd name="csX38" fmla="*/ 0 w 10800000"/>
              <a:gd name="csY38" fmla="*/ 45719 h 45719"/>
              <a:gd name="csX39" fmla="*/ 0 w 10800000"/>
              <a:gd name="csY39" fmla="*/ 0 h 457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10800000" h="45719" fill="none" extrusionOk="0">
                <a:moveTo>
                  <a:pt x="0" y="0"/>
                </a:moveTo>
                <a:cubicBezTo>
                  <a:pt x="257932" y="-59115"/>
                  <a:pt x="407238" y="48333"/>
                  <a:pt x="568421" y="0"/>
                </a:cubicBezTo>
                <a:cubicBezTo>
                  <a:pt x="729604" y="-48333"/>
                  <a:pt x="1014099" y="55324"/>
                  <a:pt x="1136842" y="0"/>
                </a:cubicBezTo>
                <a:cubicBezTo>
                  <a:pt x="1259585" y="-55324"/>
                  <a:pt x="1542275" y="11324"/>
                  <a:pt x="1921263" y="0"/>
                </a:cubicBezTo>
                <a:cubicBezTo>
                  <a:pt x="2300251" y="-11324"/>
                  <a:pt x="2201599" y="1829"/>
                  <a:pt x="2381684" y="0"/>
                </a:cubicBezTo>
                <a:cubicBezTo>
                  <a:pt x="2561769" y="-1829"/>
                  <a:pt x="2736946" y="12814"/>
                  <a:pt x="2842105" y="0"/>
                </a:cubicBezTo>
                <a:cubicBezTo>
                  <a:pt x="2947264" y="-12814"/>
                  <a:pt x="3127377" y="49115"/>
                  <a:pt x="3410526" y="0"/>
                </a:cubicBezTo>
                <a:cubicBezTo>
                  <a:pt x="3693675" y="-49115"/>
                  <a:pt x="3851221" y="78221"/>
                  <a:pt x="4086947" y="0"/>
                </a:cubicBezTo>
                <a:cubicBezTo>
                  <a:pt x="4322673" y="-78221"/>
                  <a:pt x="4467848" y="17247"/>
                  <a:pt x="4763368" y="0"/>
                </a:cubicBezTo>
                <a:cubicBezTo>
                  <a:pt x="5058888" y="-17247"/>
                  <a:pt x="5187134" y="76823"/>
                  <a:pt x="5439789" y="0"/>
                </a:cubicBezTo>
                <a:cubicBezTo>
                  <a:pt x="5692444" y="-76823"/>
                  <a:pt x="5914622" y="55237"/>
                  <a:pt x="6224211" y="0"/>
                </a:cubicBezTo>
                <a:cubicBezTo>
                  <a:pt x="6533800" y="-55237"/>
                  <a:pt x="6591873" y="66898"/>
                  <a:pt x="6792632" y="0"/>
                </a:cubicBezTo>
                <a:cubicBezTo>
                  <a:pt x="6993391" y="-66898"/>
                  <a:pt x="7278309" y="62435"/>
                  <a:pt x="7469053" y="0"/>
                </a:cubicBezTo>
                <a:cubicBezTo>
                  <a:pt x="7659797" y="-62435"/>
                  <a:pt x="7757773" y="27026"/>
                  <a:pt x="8037474" y="0"/>
                </a:cubicBezTo>
                <a:cubicBezTo>
                  <a:pt x="8317175" y="-27026"/>
                  <a:pt x="8370932" y="64239"/>
                  <a:pt x="8605895" y="0"/>
                </a:cubicBezTo>
                <a:cubicBezTo>
                  <a:pt x="8840858" y="-64239"/>
                  <a:pt x="8951355" y="20568"/>
                  <a:pt x="9174316" y="0"/>
                </a:cubicBezTo>
                <a:cubicBezTo>
                  <a:pt x="9397277" y="-20568"/>
                  <a:pt x="9355839" y="1175"/>
                  <a:pt x="9418737" y="0"/>
                </a:cubicBezTo>
                <a:cubicBezTo>
                  <a:pt x="9481635" y="-1175"/>
                  <a:pt x="9777023" y="30396"/>
                  <a:pt x="10095158" y="0"/>
                </a:cubicBezTo>
                <a:cubicBezTo>
                  <a:pt x="10413293" y="-30396"/>
                  <a:pt x="10464051" y="29017"/>
                  <a:pt x="10800000" y="0"/>
                </a:cubicBezTo>
                <a:cubicBezTo>
                  <a:pt x="10804903" y="13102"/>
                  <a:pt x="10799621" y="25477"/>
                  <a:pt x="10800000" y="45719"/>
                </a:cubicBezTo>
                <a:cubicBezTo>
                  <a:pt x="10678582" y="97247"/>
                  <a:pt x="10494997" y="38436"/>
                  <a:pt x="10339579" y="45719"/>
                </a:cubicBezTo>
                <a:cubicBezTo>
                  <a:pt x="10184161" y="53002"/>
                  <a:pt x="9977295" y="7808"/>
                  <a:pt x="9771158" y="45719"/>
                </a:cubicBezTo>
                <a:cubicBezTo>
                  <a:pt x="9565021" y="83630"/>
                  <a:pt x="9586755" y="16743"/>
                  <a:pt x="9526737" y="45719"/>
                </a:cubicBezTo>
                <a:cubicBezTo>
                  <a:pt x="9466719" y="74695"/>
                  <a:pt x="9286078" y="-1120"/>
                  <a:pt x="9066316" y="45719"/>
                </a:cubicBezTo>
                <a:cubicBezTo>
                  <a:pt x="8846554" y="92558"/>
                  <a:pt x="8589677" y="6635"/>
                  <a:pt x="8389895" y="45719"/>
                </a:cubicBezTo>
                <a:cubicBezTo>
                  <a:pt x="8190113" y="84803"/>
                  <a:pt x="8160168" y="4972"/>
                  <a:pt x="8037474" y="45719"/>
                </a:cubicBezTo>
                <a:cubicBezTo>
                  <a:pt x="7914780" y="86466"/>
                  <a:pt x="7557666" y="30677"/>
                  <a:pt x="7253053" y="45719"/>
                </a:cubicBezTo>
                <a:cubicBezTo>
                  <a:pt x="6948440" y="60761"/>
                  <a:pt x="6626281" y="-43458"/>
                  <a:pt x="6468632" y="45719"/>
                </a:cubicBezTo>
                <a:cubicBezTo>
                  <a:pt x="6310983" y="134896"/>
                  <a:pt x="6107114" y="9569"/>
                  <a:pt x="5900211" y="45719"/>
                </a:cubicBezTo>
                <a:cubicBezTo>
                  <a:pt x="5693308" y="81869"/>
                  <a:pt x="5372467" y="31540"/>
                  <a:pt x="5115789" y="45719"/>
                </a:cubicBezTo>
                <a:cubicBezTo>
                  <a:pt x="4859111" y="59898"/>
                  <a:pt x="4796775" y="-21227"/>
                  <a:pt x="4547368" y="45719"/>
                </a:cubicBezTo>
                <a:cubicBezTo>
                  <a:pt x="4297961" y="112665"/>
                  <a:pt x="4089210" y="43537"/>
                  <a:pt x="3870947" y="45719"/>
                </a:cubicBezTo>
                <a:cubicBezTo>
                  <a:pt x="3652684" y="47901"/>
                  <a:pt x="3746506" y="31544"/>
                  <a:pt x="3626526" y="45719"/>
                </a:cubicBezTo>
                <a:cubicBezTo>
                  <a:pt x="3506546" y="59894"/>
                  <a:pt x="3107283" y="-31949"/>
                  <a:pt x="2842105" y="45719"/>
                </a:cubicBezTo>
                <a:cubicBezTo>
                  <a:pt x="2576927" y="123387"/>
                  <a:pt x="2518983" y="21560"/>
                  <a:pt x="2381684" y="45719"/>
                </a:cubicBezTo>
                <a:cubicBezTo>
                  <a:pt x="2244385" y="69878"/>
                  <a:pt x="1914193" y="-24630"/>
                  <a:pt x="1705263" y="45719"/>
                </a:cubicBezTo>
                <a:cubicBezTo>
                  <a:pt x="1496333" y="116068"/>
                  <a:pt x="1554810" y="29665"/>
                  <a:pt x="1460842" y="45719"/>
                </a:cubicBezTo>
                <a:cubicBezTo>
                  <a:pt x="1366874" y="61773"/>
                  <a:pt x="1029010" y="-47354"/>
                  <a:pt x="676421" y="45719"/>
                </a:cubicBezTo>
                <a:cubicBezTo>
                  <a:pt x="323832" y="138792"/>
                  <a:pt x="151477" y="17541"/>
                  <a:pt x="0" y="45719"/>
                </a:cubicBezTo>
                <a:cubicBezTo>
                  <a:pt x="-931" y="27618"/>
                  <a:pt x="2637" y="15890"/>
                  <a:pt x="0" y="0"/>
                </a:cubicBezTo>
                <a:close/>
              </a:path>
              <a:path w="10800000" h="45719" stroke="0" extrusionOk="0">
                <a:moveTo>
                  <a:pt x="0" y="0"/>
                </a:moveTo>
                <a:cubicBezTo>
                  <a:pt x="136828" y="-21482"/>
                  <a:pt x="276776" y="41408"/>
                  <a:pt x="460421" y="0"/>
                </a:cubicBezTo>
                <a:cubicBezTo>
                  <a:pt x="644066" y="-41408"/>
                  <a:pt x="636202" y="26458"/>
                  <a:pt x="704842" y="0"/>
                </a:cubicBezTo>
                <a:cubicBezTo>
                  <a:pt x="773482" y="-26458"/>
                  <a:pt x="1243693" y="49087"/>
                  <a:pt x="1489263" y="0"/>
                </a:cubicBezTo>
                <a:cubicBezTo>
                  <a:pt x="1734833" y="-49087"/>
                  <a:pt x="1845446" y="26463"/>
                  <a:pt x="1949684" y="0"/>
                </a:cubicBezTo>
                <a:cubicBezTo>
                  <a:pt x="2053922" y="-26463"/>
                  <a:pt x="2244158" y="15300"/>
                  <a:pt x="2410105" y="0"/>
                </a:cubicBezTo>
                <a:cubicBezTo>
                  <a:pt x="2576052" y="-15300"/>
                  <a:pt x="2822620" y="1888"/>
                  <a:pt x="3194526" y="0"/>
                </a:cubicBezTo>
                <a:cubicBezTo>
                  <a:pt x="3566432" y="-1888"/>
                  <a:pt x="3426051" y="17371"/>
                  <a:pt x="3546947" y="0"/>
                </a:cubicBezTo>
                <a:cubicBezTo>
                  <a:pt x="3667843" y="-17371"/>
                  <a:pt x="4032725" y="2545"/>
                  <a:pt x="4331368" y="0"/>
                </a:cubicBezTo>
                <a:cubicBezTo>
                  <a:pt x="4630011" y="-2545"/>
                  <a:pt x="4789517" y="52685"/>
                  <a:pt x="5115789" y="0"/>
                </a:cubicBezTo>
                <a:cubicBezTo>
                  <a:pt x="5442061" y="-52685"/>
                  <a:pt x="5483108" y="14839"/>
                  <a:pt x="5684211" y="0"/>
                </a:cubicBezTo>
                <a:cubicBezTo>
                  <a:pt x="5885314" y="-14839"/>
                  <a:pt x="6082072" y="20225"/>
                  <a:pt x="6468632" y="0"/>
                </a:cubicBezTo>
                <a:cubicBezTo>
                  <a:pt x="6855192" y="-20225"/>
                  <a:pt x="6708826" y="15149"/>
                  <a:pt x="6929053" y="0"/>
                </a:cubicBezTo>
                <a:cubicBezTo>
                  <a:pt x="7149280" y="-15149"/>
                  <a:pt x="7234312" y="13567"/>
                  <a:pt x="7389474" y="0"/>
                </a:cubicBezTo>
                <a:cubicBezTo>
                  <a:pt x="7544636" y="-13567"/>
                  <a:pt x="7844689" y="52200"/>
                  <a:pt x="8065895" y="0"/>
                </a:cubicBezTo>
                <a:cubicBezTo>
                  <a:pt x="8287101" y="-52200"/>
                  <a:pt x="8394582" y="43695"/>
                  <a:pt x="8526316" y="0"/>
                </a:cubicBezTo>
                <a:cubicBezTo>
                  <a:pt x="8658050" y="-43695"/>
                  <a:pt x="9147875" y="88211"/>
                  <a:pt x="9310737" y="0"/>
                </a:cubicBezTo>
                <a:cubicBezTo>
                  <a:pt x="9473599" y="-88211"/>
                  <a:pt x="9900459" y="22893"/>
                  <a:pt x="10095158" y="0"/>
                </a:cubicBezTo>
                <a:cubicBezTo>
                  <a:pt x="10289857" y="-22893"/>
                  <a:pt x="10447916" y="60579"/>
                  <a:pt x="10800000" y="0"/>
                </a:cubicBezTo>
                <a:cubicBezTo>
                  <a:pt x="10802253" y="20664"/>
                  <a:pt x="10797035" y="26277"/>
                  <a:pt x="10800000" y="45719"/>
                </a:cubicBezTo>
                <a:cubicBezTo>
                  <a:pt x="10738362" y="57801"/>
                  <a:pt x="10619599" y="26616"/>
                  <a:pt x="10555579" y="45719"/>
                </a:cubicBezTo>
                <a:cubicBezTo>
                  <a:pt x="10491559" y="64822"/>
                  <a:pt x="9986480" y="25765"/>
                  <a:pt x="9771158" y="45719"/>
                </a:cubicBezTo>
                <a:cubicBezTo>
                  <a:pt x="9555836" y="65673"/>
                  <a:pt x="9406277" y="-17218"/>
                  <a:pt x="9202737" y="45719"/>
                </a:cubicBezTo>
                <a:cubicBezTo>
                  <a:pt x="8999197" y="108656"/>
                  <a:pt x="8979166" y="38332"/>
                  <a:pt x="8850316" y="45719"/>
                </a:cubicBezTo>
                <a:cubicBezTo>
                  <a:pt x="8721466" y="53106"/>
                  <a:pt x="8479947" y="16633"/>
                  <a:pt x="8281895" y="45719"/>
                </a:cubicBezTo>
                <a:cubicBezTo>
                  <a:pt x="8083843" y="74805"/>
                  <a:pt x="8124732" y="40203"/>
                  <a:pt x="8037474" y="45719"/>
                </a:cubicBezTo>
                <a:cubicBezTo>
                  <a:pt x="7950216" y="51235"/>
                  <a:pt x="7905524" y="20342"/>
                  <a:pt x="7793053" y="45719"/>
                </a:cubicBezTo>
                <a:cubicBezTo>
                  <a:pt x="7680582" y="71096"/>
                  <a:pt x="7437269" y="2296"/>
                  <a:pt x="7224632" y="45719"/>
                </a:cubicBezTo>
                <a:cubicBezTo>
                  <a:pt x="7011995" y="89142"/>
                  <a:pt x="7024348" y="5035"/>
                  <a:pt x="6872211" y="45719"/>
                </a:cubicBezTo>
                <a:cubicBezTo>
                  <a:pt x="6720074" y="86403"/>
                  <a:pt x="6398874" y="-24796"/>
                  <a:pt x="6195789" y="45719"/>
                </a:cubicBezTo>
                <a:cubicBezTo>
                  <a:pt x="5992704" y="116234"/>
                  <a:pt x="6014588" y="14238"/>
                  <a:pt x="5843368" y="45719"/>
                </a:cubicBezTo>
                <a:cubicBezTo>
                  <a:pt x="5672148" y="77200"/>
                  <a:pt x="5449583" y="-31978"/>
                  <a:pt x="5166947" y="45719"/>
                </a:cubicBezTo>
                <a:cubicBezTo>
                  <a:pt x="4884311" y="123416"/>
                  <a:pt x="5030657" y="33627"/>
                  <a:pt x="4922526" y="45719"/>
                </a:cubicBezTo>
                <a:cubicBezTo>
                  <a:pt x="4814395" y="57811"/>
                  <a:pt x="4412910" y="-15126"/>
                  <a:pt x="4246105" y="45719"/>
                </a:cubicBezTo>
                <a:cubicBezTo>
                  <a:pt x="4079300" y="106564"/>
                  <a:pt x="3991977" y="30213"/>
                  <a:pt x="3893684" y="45719"/>
                </a:cubicBezTo>
                <a:cubicBezTo>
                  <a:pt x="3795391" y="61225"/>
                  <a:pt x="3714008" y="38824"/>
                  <a:pt x="3649263" y="45719"/>
                </a:cubicBezTo>
                <a:cubicBezTo>
                  <a:pt x="3584518" y="52614"/>
                  <a:pt x="3412062" y="17975"/>
                  <a:pt x="3296842" y="45719"/>
                </a:cubicBezTo>
                <a:cubicBezTo>
                  <a:pt x="3181622" y="73463"/>
                  <a:pt x="2829369" y="-16220"/>
                  <a:pt x="2620421" y="45719"/>
                </a:cubicBezTo>
                <a:cubicBezTo>
                  <a:pt x="2411473" y="107658"/>
                  <a:pt x="2385301" y="21246"/>
                  <a:pt x="2268000" y="45719"/>
                </a:cubicBezTo>
                <a:cubicBezTo>
                  <a:pt x="2150699" y="70192"/>
                  <a:pt x="2092239" y="38449"/>
                  <a:pt x="2023579" y="45719"/>
                </a:cubicBezTo>
                <a:cubicBezTo>
                  <a:pt x="1954919" y="52989"/>
                  <a:pt x="1779812" y="37900"/>
                  <a:pt x="1671158" y="45719"/>
                </a:cubicBezTo>
                <a:cubicBezTo>
                  <a:pt x="1562504" y="53538"/>
                  <a:pt x="1343642" y="30877"/>
                  <a:pt x="1210737" y="45719"/>
                </a:cubicBezTo>
                <a:cubicBezTo>
                  <a:pt x="1077832" y="60561"/>
                  <a:pt x="814601" y="20205"/>
                  <a:pt x="642316" y="45719"/>
                </a:cubicBezTo>
                <a:cubicBezTo>
                  <a:pt x="470031" y="71233"/>
                  <a:pt x="286618" y="-24933"/>
                  <a:pt x="0" y="45719"/>
                </a:cubicBezTo>
                <a:cubicBezTo>
                  <a:pt x="-3388" y="26039"/>
                  <a:pt x="4771" y="16795"/>
                  <a:pt x="0" y="0"/>
                </a:cubicBezTo>
                <a:close/>
              </a:path>
            </a:pathLst>
          </a:custGeom>
          <a:ln w="50800" cap="rnd">
            <a:solidFill>
              <a:srgbClr val="3A9AD5">
                <a:alpha val="75000"/>
              </a:srgbClr>
            </a:solidFill>
            <a:round/>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408914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Wor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A20B0-DCFA-9E0D-9659-86B640D65C5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9AB81B8-4454-7DD2-76DA-488E2818DF72}"/>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7812" b="7812"/>
          <a:stretch/>
        </p:blipFill>
        <p:spPr>
          <a:xfrm rot="10800000">
            <a:off x="1" y="-1"/>
            <a:ext cx="12191999" cy="6858002"/>
          </a:xfrm>
          <a:prstGeom prst="rect">
            <a:avLst/>
          </a:prstGeom>
        </p:spPr>
      </p:pic>
      <p:sp>
        <p:nvSpPr>
          <p:cNvPr id="2" name="Title 1">
            <a:extLst>
              <a:ext uri="{FF2B5EF4-FFF2-40B4-BE49-F238E27FC236}">
                <a16:creationId xmlns:a16="http://schemas.microsoft.com/office/drawing/2014/main" id="{C36A3D9D-5F3D-6057-FBD5-11BF4DFF0355}"/>
              </a:ext>
            </a:extLst>
          </p:cNvPr>
          <p:cNvSpPr>
            <a:spLocks noGrp="1"/>
          </p:cNvSpPr>
          <p:nvPr>
            <p:ph type="ctrTitle"/>
          </p:nvPr>
        </p:nvSpPr>
        <p:spPr>
          <a:xfrm>
            <a:off x="4622800" y="-2"/>
            <a:ext cx="6530406" cy="2508739"/>
          </a:xfrm>
        </p:spPr>
        <p:txBody>
          <a:bodyPr anchor="ctr">
            <a:normAutofit/>
          </a:bodyPr>
          <a:lstStyle/>
          <a:p>
            <a:pPr algn="l"/>
            <a:r>
              <a:rPr lang="en-US" sz="4000" dirty="0">
                <a:solidFill>
                  <a:schemeClr val="accent1">
                    <a:lumMod val="40000"/>
                    <a:lumOff val="60000"/>
                  </a:schemeClr>
                </a:solidFill>
              </a:rPr>
              <a:t>Holistic Communication:</a:t>
            </a:r>
            <a:br>
              <a:rPr lang="en-US" sz="4000" dirty="0"/>
            </a:br>
            <a:r>
              <a:rPr lang="en-US" sz="5600" b="1" dirty="0">
                <a:solidFill>
                  <a:srgbClr val="3A9AD5"/>
                </a:solidFill>
              </a:rPr>
              <a:t>Teaching like Jesus.</a:t>
            </a:r>
            <a:endParaRPr lang="en-US" sz="5600" dirty="0">
              <a:solidFill>
                <a:srgbClr val="3A9AD5"/>
              </a:solidFill>
            </a:endParaRPr>
          </a:p>
        </p:txBody>
      </p:sp>
      <p:grpSp>
        <p:nvGrpSpPr>
          <p:cNvPr id="10" name="Group 9">
            <a:extLst>
              <a:ext uri="{FF2B5EF4-FFF2-40B4-BE49-F238E27FC236}">
                <a16:creationId xmlns:a16="http://schemas.microsoft.com/office/drawing/2014/main" id="{F45E5AF5-E78A-745F-0F31-6EAB6A40FB2C}"/>
              </a:ext>
            </a:extLst>
          </p:cNvPr>
          <p:cNvGrpSpPr/>
          <p:nvPr/>
        </p:nvGrpSpPr>
        <p:grpSpPr>
          <a:xfrm>
            <a:off x="6874932" y="4918556"/>
            <a:ext cx="3609569" cy="1429584"/>
            <a:chOff x="2099732" y="4577123"/>
            <a:chExt cx="3826117" cy="1515349"/>
          </a:xfrm>
        </p:grpSpPr>
        <p:sp>
          <p:nvSpPr>
            <p:cNvPr id="4" name="Title 1">
              <a:extLst>
                <a:ext uri="{FF2B5EF4-FFF2-40B4-BE49-F238E27FC236}">
                  <a16:creationId xmlns:a16="http://schemas.microsoft.com/office/drawing/2014/main" id="{1C2D7A25-C695-B876-26AE-7308CDEEF15D}"/>
                </a:ext>
              </a:extLst>
            </p:cNvPr>
            <p:cNvSpPr txBox="1">
              <a:spLocks/>
            </p:cNvSpPr>
            <p:nvPr/>
          </p:nvSpPr>
          <p:spPr>
            <a:xfrm>
              <a:off x="3211407" y="4577123"/>
              <a:ext cx="1778405" cy="550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A9AD5">
                      <a:lumMod val="40000"/>
                      <a:lumOff val="60000"/>
                    </a:srgbClr>
                  </a:solidFill>
                  <a:effectLst/>
                  <a:uLnTx/>
                  <a:uFillTx/>
                  <a:latin typeface="Calibri" panose="020F0502020204030204"/>
                  <a:ea typeface="Calibri" panose="020F0502020204030204" pitchFamily="34" charset="0"/>
                  <a:cs typeface="+mj-cs"/>
                </a:rPr>
                <a:t>A project of</a:t>
              </a:r>
            </a:p>
          </p:txBody>
        </p:sp>
        <p:pic>
          <p:nvPicPr>
            <p:cNvPr id="9" name="Graphic 8">
              <a:extLst>
                <a:ext uri="{FF2B5EF4-FFF2-40B4-BE49-F238E27FC236}">
                  <a16:creationId xmlns:a16="http://schemas.microsoft.com/office/drawing/2014/main" id="{DDD4C77E-F1CB-9008-FED1-62BF90DF22F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99732" y="5127753"/>
              <a:ext cx="3826117" cy="964719"/>
            </a:xfrm>
            <a:prstGeom prst="rect">
              <a:avLst/>
            </a:prstGeom>
          </p:spPr>
        </p:pic>
      </p:grpSp>
      <p:pic>
        <p:nvPicPr>
          <p:cNvPr id="12" name="Picture 11">
            <a:extLst>
              <a:ext uri="{FF2B5EF4-FFF2-40B4-BE49-F238E27FC236}">
                <a16:creationId xmlns:a16="http://schemas.microsoft.com/office/drawing/2014/main" id="{150C9EAF-441B-AFA0-A2CA-A2EEA0D3ED92}"/>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673632" y="5136191"/>
            <a:ext cx="3826118" cy="1462758"/>
          </a:xfrm>
          <a:prstGeom prst="rect">
            <a:avLst/>
          </a:prstGeom>
        </p:spPr>
      </p:pic>
      <p:pic>
        <p:nvPicPr>
          <p:cNvPr id="14" name="Picture 13" descr="A person and person building a house&#10;&#10;Description automatically generated">
            <a:extLst>
              <a:ext uri="{FF2B5EF4-FFF2-40B4-BE49-F238E27FC236}">
                <a16:creationId xmlns:a16="http://schemas.microsoft.com/office/drawing/2014/main" id="{347931D1-89D2-BE05-D33C-06D5C9BA8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5231" y="106482"/>
            <a:ext cx="2295770" cy="2295770"/>
          </a:xfrm>
          <a:prstGeom prst="rect">
            <a:avLst/>
          </a:prstGeom>
        </p:spPr>
      </p:pic>
      <p:sp>
        <p:nvSpPr>
          <p:cNvPr id="3" name="Subtitle 2">
            <a:extLst>
              <a:ext uri="{FF2B5EF4-FFF2-40B4-BE49-F238E27FC236}">
                <a16:creationId xmlns:a16="http://schemas.microsoft.com/office/drawing/2014/main" id="{77E61116-4A1E-ABF9-14C3-75CB85FAE251}"/>
              </a:ext>
            </a:extLst>
          </p:cNvPr>
          <p:cNvSpPr>
            <a:spLocks noGrp="1"/>
          </p:cNvSpPr>
          <p:nvPr>
            <p:ph type="subTitle" idx="1"/>
          </p:nvPr>
        </p:nvSpPr>
        <p:spPr>
          <a:xfrm>
            <a:off x="1266092" y="2508738"/>
            <a:ext cx="9659816" cy="1848060"/>
          </a:xfrm>
          <a:custGeom>
            <a:avLst/>
            <a:gdLst>
              <a:gd name="csX0" fmla="*/ 0 w 9659816"/>
              <a:gd name="csY0" fmla="*/ 124836 h 1848060"/>
              <a:gd name="csX1" fmla="*/ 124836 w 9659816"/>
              <a:gd name="csY1" fmla="*/ 0 h 1848060"/>
              <a:gd name="csX2" fmla="*/ 9534980 w 9659816"/>
              <a:gd name="csY2" fmla="*/ 0 h 1848060"/>
              <a:gd name="csX3" fmla="*/ 9659816 w 9659816"/>
              <a:gd name="csY3" fmla="*/ 124836 h 1848060"/>
              <a:gd name="csX4" fmla="*/ 9659816 w 9659816"/>
              <a:gd name="csY4" fmla="*/ 1723224 h 1848060"/>
              <a:gd name="csX5" fmla="*/ 9534980 w 9659816"/>
              <a:gd name="csY5" fmla="*/ 1848060 h 1848060"/>
              <a:gd name="csX6" fmla="*/ 124836 w 9659816"/>
              <a:gd name="csY6" fmla="*/ 1848060 h 1848060"/>
              <a:gd name="csX7" fmla="*/ 0 w 9659816"/>
              <a:gd name="csY7" fmla="*/ 1723224 h 1848060"/>
              <a:gd name="csX8" fmla="*/ 0 w 9659816"/>
              <a:gd name="csY8" fmla="*/ 124836 h 18480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59816" h="1848060" fill="none" extrusionOk="0">
                <a:moveTo>
                  <a:pt x="0" y="124836"/>
                </a:moveTo>
                <a:cubicBezTo>
                  <a:pt x="2284" y="56387"/>
                  <a:pt x="58039" y="13606"/>
                  <a:pt x="124836" y="0"/>
                </a:cubicBezTo>
                <a:cubicBezTo>
                  <a:pt x="1932985" y="20275"/>
                  <a:pt x="7730345" y="102510"/>
                  <a:pt x="9534980" y="0"/>
                </a:cubicBezTo>
                <a:cubicBezTo>
                  <a:pt x="9615397" y="-7625"/>
                  <a:pt x="9672339" y="58014"/>
                  <a:pt x="9659816" y="124836"/>
                </a:cubicBezTo>
                <a:cubicBezTo>
                  <a:pt x="9801536" y="895970"/>
                  <a:pt x="9600532" y="1298032"/>
                  <a:pt x="9659816" y="1723224"/>
                </a:cubicBezTo>
                <a:cubicBezTo>
                  <a:pt x="9654047" y="1795085"/>
                  <a:pt x="9603983" y="1852589"/>
                  <a:pt x="9534980" y="1848060"/>
                </a:cubicBezTo>
                <a:cubicBezTo>
                  <a:pt x="6144090" y="1773904"/>
                  <a:pt x="3948880" y="1785622"/>
                  <a:pt x="124836" y="1848060"/>
                </a:cubicBezTo>
                <a:cubicBezTo>
                  <a:pt x="47918" y="1842964"/>
                  <a:pt x="-10398" y="1796972"/>
                  <a:pt x="0" y="1723224"/>
                </a:cubicBezTo>
                <a:cubicBezTo>
                  <a:pt x="138507" y="1349632"/>
                  <a:pt x="-51698" y="828044"/>
                  <a:pt x="0" y="124836"/>
                </a:cubicBezTo>
                <a:close/>
              </a:path>
              <a:path w="9659816" h="1848060" stroke="0" extrusionOk="0">
                <a:moveTo>
                  <a:pt x="0" y="124836"/>
                </a:moveTo>
                <a:cubicBezTo>
                  <a:pt x="-1251" y="54924"/>
                  <a:pt x="57497" y="4022"/>
                  <a:pt x="124836" y="0"/>
                </a:cubicBezTo>
                <a:cubicBezTo>
                  <a:pt x="1539886" y="140061"/>
                  <a:pt x="6053520" y="-55373"/>
                  <a:pt x="9534980" y="0"/>
                </a:cubicBezTo>
                <a:cubicBezTo>
                  <a:pt x="9596265" y="-7980"/>
                  <a:pt x="9668470" y="59276"/>
                  <a:pt x="9659816" y="124836"/>
                </a:cubicBezTo>
                <a:cubicBezTo>
                  <a:pt x="9535178" y="346552"/>
                  <a:pt x="9679177" y="1366120"/>
                  <a:pt x="9659816" y="1723224"/>
                </a:cubicBezTo>
                <a:cubicBezTo>
                  <a:pt x="9659130" y="1791651"/>
                  <a:pt x="9607872" y="1859928"/>
                  <a:pt x="9534980" y="1848060"/>
                </a:cubicBezTo>
                <a:cubicBezTo>
                  <a:pt x="8269821" y="1901239"/>
                  <a:pt x="2891168" y="1764716"/>
                  <a:pt x="124836" y="1848060"/>
                </a:cubicBezTo>
                <a:cubicBezTo>
                  <a:pt x="50058" y="1840872"/>
                  <a:pt x="311" y="1802623"/>
                  <a:pt x="0" y="1723224"/>
                </a:cubicBezTo>
                <a:cubicBezTo>
                  <a:pt x="1743" y="1077321"/>
                  <a:pt x="-141770" y="873568"/>
                  <a:pt x="0" y="124836"/>
                </a:cubicBezTo>
                <a:close/>
              </a:path>
            </a:pathLst>
          </a:custGeom>
          <a:ln w="6350">
            <a:solidFill>
              <a:schemeClr val="bg1">
                <a:lumMod val="50000"/>
                <a:lumOff val="50000"/>
              </a:schemeClr>
            </a:solidFill>
            <a:prstDash val="dash"/>
            <a:extLst>
              <a:ext uri="{C807C97D-BFC1-408E-A445-0C87EB9F89A2}">
                <ask:lineSketchStyleProps xmlns:ask="http://schemas.microsoft.com/office/drawing/2018/sketchyshapes" sd="3268054338">
                  <a:prstGeom prst="roundRect">
                    <a:avLst>
                      <a:gd name="adj" fmla="val 6755"/>
                    </a:avLst>
                  </a:prstGeom>
                  <ask:type>
                    <ask:lineSketchCurved/>
                  </ask:type>
                </ask:lineSketchStyleProps>
              </a:ext>
            </a:extLst>
          </a:ln>
        </p:spPr>
        <p:txBody>
          <a:bodyPr anchor="ctr">
            <a:normAutofit/>
          </a:bodyPr>
          <a:lstStyle/>
          <a:p>
            <a:r>
              <a:rPr lang="en-US" sz="4800" dirty="0">
                <a:solidFill>
                  <a:schemeClr val="bg1">
                    <a:lumMod val="50000"/>
                    <a:lumOff val="50000"/>
                  </a:schemeClr>
                </a:solidFill>
              </a:rPr>
              <a:t>Module 1: </a:t>
            </a:r>
            <a:r>
              <a:rPr lang="en-US" sz="4800" b="1" dirty="0"/>
              <a:t>Foundations of Orality</a:t>
            </a:r>
          </a:p>
        </p:txBody>
      </p:sp>
    </p:spTree>
    <p:extLst>
      <p:ext uri="{BB962C8B-B14F-4D97-AF65-F5344CB8AC3E}">
        <p14:creationId xmlns:p14="http://schemas.microsoft.com/office/powerpoint/2010/main" val="3341873969"/>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F2012-076E-57A0-E3A2-DB6E62C8F37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BF8C722-EC9A-A564-13DE-BB63FABBC212}"/>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7812" b="7812"/>
          <a:stretch/>
        </p:blipFill>
        <p:spPr>
          <a:xfrm rot="10800000">
            <a:off x="1" y="-1"/>
            <a:ext cx="12191999" cy="6858002"/>
          </a:xfrm>
          <a:prstGeom prst="rect">
            <a:avLst/>
          </a:prstGeom>
        </p:spPr>
      </p:pic>
      <p:sp>
        <p:nvSpPr>
          <p:cNvPr id="2" name="Title 1">
            <a:extLst>
              <a:ext uri="{FF2B5EF4-FFF2-40B4-BE49-F238E27FC236}">
                <a16:creationId xmlns:a16="http://schemas.microsoft.com/office/drawing/2014/main" id="{6DABAC41-6630-4D8D-8241-7C69C96D8E6D}"/>
              </a:ext>
            </a:extLst>
          </p:cNvPr>
          <p:cNvSpPr>
            <a:spLocks noGrp="1"/>
          </p:cNvSpPr>
          <p:nvPr>
            <p:ph type="ctrTitle"/>
          </p:nvPr>
        </p:nvSpPr>
        <p:spPr>
          <a:xfrm>
            <a:off x="4622800" y="-2"/>
            <a:ext cx="6530406" cy="2508739"/>
          </a:xfrm>
        </p:spPr>
        <p:txBody>
          <a:bodyPr anchor="ctr">
            <a:normAutofit/>
          </a:bodyPr>
          <a:lstStyle/>
          <a:p>
            <a:pPr algn="l"/>
            <a:r>
              <a:rPr lang="en-US" sz="4000" dirty="0">
                <a:solidFill>
                  <a:schemeClr val="accent1">
                    <a:lumMod val="40000"/>
                    <a:lumOff val="60000"/>
                  </a:schemeClr>
                </a:solidFill>
              </a:rPr>
              <a:t>Holistic Communication:</a:t>
            </a:r>
            <a:br>
              <a:rPr lang="en-US" sz="4000" dirty="0"/>
            </a:br>
            <a:r>
              <a:rPr lang="en-US" sz="5600" b="1" dirty="0">
                <a:solidFill>
                  <a:srgbClr val="3A9AD5"/>
                </a:solidFill>
              </a:rPr>
              <a:t>Teaching like Jesus.</a:t>
            </a:r>
            <a:endParaRPr lang="en-US" sz="5600" dirty="0">
              <a:solidFill>
                <a:srgbClr val="3A9AD5"/>
              </a:solidFill>
            </a:endParaRPr>
          </a:p>
        </p:txBody>
      </p:sp>
      <p:grpSp>
        <p:nvGrpSpPr>
          <p:cNvPr id="10" name="Group 9">
            <a:extLst>
              <a:ext uri="{FF2B5EF4-FFF2-40B4-BE49-F238E27FC236}">
                <a16:creationId xmlns:a16="http://schemas.microsoft.com/office/drawing/2014/main" id="{ED9FD4AC-EC1C-A336-2AAA-CFDB8AB8996F}"/>
              </a:ext>
            </a:extLst>
          </p:cNvPr>
          <p:cNvGrpSpPr/>
          <p:nvPr/>
        </p:nvGrpSpPr>
        <p:grpSpPr>
          <a:xfrm>
            <a:off x="6874932" y="4918556"/>
            <a:ext cx="3609569" cy="1429584"/>
            <a:chOff x="2099732" y="4577123"/>
            <a:chExt cx="3826117" cy="1515349"/>
          </a:xfrm>
        </p:grpSpPr>
        <p:sp>
          <p:nvSpPr>
            <p:cNvPr id="4" name="Title 1">
              <a:extLst>
                <a:ext uri="{FF2B5EF4-FFF2-40B4-BE49-F238E27FC236}">
                  <a16:creationId xmlns:a16="http://schemas.microsoft.com/office/drawing/2014/main" id="{50D5F908-5728-914A-4F9B-3CC8395E9633}"/>
                </a:ext>
              </a:extLst>
            </p:cNvPr>
            <p:cNvSpPr txBox="1">
              <a:spLocks/>
            </p:cNvSpPr>
            <p:nvPr/>
          </p:nvSpPr>
          <p:spPr>
            <a:xfrm>
              <a:off x="3211407" y="4577123"/>
              <a:ext cx="1778405" cy="550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A9AD5">
                      <a:lumMod val="40000"/>
                      <a:lumOff val="60000"/>
                    </a:srgbClr>
                  </a:solidFill>
                  <a:effectLst/>
                  <a:uLnTx/>
                  <a:uFillTx/>
                  <a:latin typeface="Calibri" panose="020F0502020204030204"/>
                  <a:ea typeface="Calibri" panose="020F0502020204030204" pitchFamily="34" charset="0"/>
                  <a:cs typeface="+mj-cs"/>
                </a:rPr>
                <a:t>A project of</a:t>
              </a:r>
            </a:p>
          </p:txBody>
        </p:sp>
        <p:pic>
          <p:nvPicPr>
            <p:cNvPr id="9" name="Graphic 8">
              <a:extLst>
                <a:ext uri="{FF2B5EF4-FFF2-40B4-BE49-F238E27FC236}">
                  <a16:creationId xmlns:a16="http://schemas.microsoft.com/office/drawing/2014/main" id="{98A66F66-49BA-7D3D-DB62-198F3324A96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99732" y="5127753"/>
              <a:ext cx="3826117" cy="964719"/>
            </a:xfrm>
            <a:prstGeom prst="rect">
              <a:avLst/>
            </a:prstGeom>
          </p:spPr>
        </p:pic>
      </p:grpSp>
      <p:pic>
        <p:nvPicPr>
          <p:cNvPr id="12" name="Picture 11">
            <a:extLst>
              <a:ext uri="{FF2B5EF4-FFF2-40B4-BE49-F238E27FC236}">
                <a16:creationId xmlns:a16="http://schemas.microsoft.com/office/drawing/2014/main" id="{8D95CD82-0970-945B-4A65-9B7A9E8E3D40}"/>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673632" y="5136191"/>
            <a:ext cx="3826118" cy="1462758"/>
          </a:xfrm>
          <a:prstGeom prst="rect">
            <a:avLst/>
          </a:prstGeom>
        </p:spPr>
      </p:pic>
      <p:pic>
        <p:nvPicPr>
          <p:cNvPr id="14" name="Picture 13">
            <a:extLst>
              <a:ext uri="{FF2B5EF4-FFF2-40B4-BE49-F238E27FC236}">
                <a16:creationId xmlns:a16="http://schemas.microsoft.com/office/drawing/2014/main" id="{B697138B-A05A-F3B9-34ED-0AE4B0CAF90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95231" y="106482"/>
            <a:ext cx="2295770" cy="2295770"/>
          </a:xfrm>
          <a:prstGeom prst="rect">
            <a:avLst/>
          </a:prstGeom>
        </p:spPr>
      </p:pic>
      <p:sp>
        <p:nvSpPr>
          <p:cNvPr id="8" name="Subtitle 2">
            <a:extLst>
              <a:ext uri="{FF2B5EF4-FFF2-40B4-BE49-F238E27FC236}">
                <a16:creationId xmlns:a16="http://schemas.microsoft.com/office/drawing/2014/main" id="{E3B8B973-0D9F-E445-19B8-C4B8ABE11871}"/>
              </a:ext>
            </a:extLst>
          </p:cNvPr>
          <p:cNvSpPr>
            <a:spLocks noGrp="1"/>
          </p:cNvSpPr>
          <p:nvPr>
            <p:ph type="subTitle" idx="1"/>
          </p:nvPr>
        </p:nvSpPr>
        <p:spPr>
          <a:xfrm>
            <a:off x="1266092" y="2508738"/>
            <a:ext cx="9659816" cy="1848060"/>
          </a:xfrm>
          <a:custGeom>
            <a:avLst/>
            <a:gdLst>
              <a:gd name="csX0" fmla="*/ 0 w 9659816"/>
              <a:gd name="csY0" fmla="*/ 124836 h 1848060"/>
              <a:gd name="csX1" fmla="*/ 124836 w 9659816"/>
              <a:gd name="csY1" fmla="*/ 0 h 1848060"/>
              <a:gd name="csX2" fmla="*/ 9534980 w 9659816"/>
              <a:gd name="csY2" fmla="*/ 0 h 1848060"/>
              <a:gd name="csX3" fmla="*/ 9659816 w 9659816"/>
              <a:gd name="csY3" fmla="*/ 124836 h 1848060"/>
              <a:gd name="csX4" fmla="*/ 9659816 w 9659816"/>
              <a:gd name="csY4" fmla="*/ 1723224 h 1848060"/>
              <a:gd name="csX5" fmla="*/ 9534980 w 9659816"/>
              <a:gd name="csY5" fmla="*/ 1848060 h 1848060"/>
              <a:gd name="csX6" fmla="*/ 124836 w 9659816"/>
              <a:gd name="csY6" fmla="*/ 1848060 h 1848060"/>
              <a:gd name="csX7" fmla="*/ 0 w 9659816"/>
              <a:gd name="csY7" fmla="*/ 1723224 h 1848060"/>
              <a:gd name="csX8" fmla="*/ 0 w 9659816"/>
              <a:gd name="csY8" fmla="*/ 124836 h 18480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59816" h="1848060" fill="none" extrusionOk="0">
                <a:moveTo>
                  <a:pt x="0" y="124836"/>
                </a:moveTo>
                <a:cubicBezTo>
                  <a:pt x="2284" y="56387"/>
                  <a:pt x="58039" y="13606"/>
                  <a:pt x="124836" y="0"/>
                </a:cubicBezTo>
                <a:cubicBezTo>
                  <a:pt x="1932985" y="20275"/>
                  <a:pt x="7730345" y="102510"/>
                  <a:pt x="9534980" y="0"/>
                </a:cubicBezTo>
                <a:cubicBezTo>
                  <a:pt x="9615397" y="-7625"/>
                  <a:pt x="9672339" y="58014"/>
                  <a:pt x="9659816" y="124836"/>
                </a:cubicBezTo>
                <a:cubicBezTo>
                  <a:pt x="9801536" y="895970"/>
                  <a:pt x="9600532" y="1298032"/>
                  <a:pt x="9659816" y="1723224"/>
                </a:cubicBezTo>
                <a:cubicBezTo>
                  <a:pt x="9654047" y="1795085"/>
                  <a:pt x="9603983" y="1852589"/>
                  <a:pt x="9534980" y="1848060"/>
                </a:cubicBezTo>
                <a:cubicBezTo>
                  <a:pt x="6144090" y="1773904"/>
                  <a:pt x="3948880" y="1785622"/>
                  <a:pt x="124836" y="1848060"/>
                </a:cubicBezTo>
                <a:cubicBezTo>
                  <a:pt x="47918" y="1842964"/>
                  <a:pt x="-10398" y="1796972"/>
                  <a:pt x="0" y="1723224"/>
                </a:cubicBezTo>
                <a:cubicBezTo>
                  <a:pt x="138507" y="1349632"/>
                  <a:pt x="-51698" y="828044"/>
                  <a:pt x="0" y="124836"/>
                </a:cubicBezTo>
                <a:close/>
              </a:path>
              <a:path w="9659816" h="1848060" stroke="0" extrusionOk="0">
                <a:moveTo>
                  <a:pt x="0" y="124836"/>
                </a:moveTo>
                <a:cubicBezTo>
                  <a:pt x="-1251" y="54924"/>
                  <a:pt x="57497" y="4022"/>
                  <a:pt x="124836" y="0"/>
                </a:cubicBezTo>
                <a:cubicBezTo>
                  <a:pt x="1539886" y="140061"/>
                  <a:pt x="6053520" y="-55373"/>
                  <a:pt x="9534980" y="0"/>
                </a:cubicBezTo>
                <a:cubicBezTo>
                  <a:pt x="9596265" y="-7980"/>
                  <a:pt x="9668470" y="59276"/>
                  <a:pt x="9659816" y="124836"/>
                </a:cubicBezTo>
                <a:cubicBezTo>
                  <a:pt x="9535178" y="346552"/>
                  <a:pt x="9679177" y="1366120"/>
                  <a:pt x="9659816" y="1723224"/>
                </a:cubicBezTo>
                <a:cubicBezTo>
                  <a:pt x="9659130" y="1791651"/>
                  <a:pt x="9607872" y="1859928"/>
                  <a:pt x="9534980" y="1848060"/>
                </a:cubicBezTo>
                <a:cubicBezTo>
                  <a:pt x="8269821" y="1901239"/>
                  <a:pt x="2891168" y="1764716"/>
                  <a:pt x="124836" y="1848060"/>
                </a:cubicBezTo>
                <a:cubicBezTo>
                  <a:pt x="50058" y="1840872"/>
                  <a:pt x="311" y="1802623"/>
                  <a:pt x="0" y="1723224"/>
                </a:cubicBezTo>
                <a:cubicBezTo>
                  <a:pt x="1743" y="1077321"/>
                  <a:pt x="-141770" y="873568"/>
                  <a:pt x="0" y="124836"/>
                </a:cubicBezTo>
                <a:close/>
              </a:path>
            </a:pathLst>
          </a:custGeom>
          <a:ln w="6350">
            <a:solidFill>
              <a:schemeClr val="bg1">
                <a:lumMod val="50000"/>
                <a:lumOff val="50000"/>
              </a:schemeClr>
            </a:solidFill>
            <a:prstDash val="dash"/>
            <a:extLst>
              <a:ext uri="{C807C97D-BFC1-408E-A445-0C87EB9F89A2}">
                <ask:lineSketchStyleProps xmlns:ask="http://schemas.microsoft.com/office/drawing/2018/sketchyshapes" sd="3268054338">
                  <a:prstGeom prst="roundRect">
                    <a:avLst>
                      <a:gd name="adj" fmla="val 6755"/>
                    </a:avLst>
                  </a:prstGeom>
                  <ask:type>
                    <ask:lineSketchCurved/>
                  </ask:type>
                </ask:lineSketchStyleProps>
              </a:ext>
            </a:extLst>
          </a:ln>
        </p:spPr>
        <p:txBody>
          <a:bodyPr anchor="ctr">
            <a:normAutofit/>
          </a:bodyPr>
          <a:lstStyle/>
          <a:p>
            <a:r>
              <a:rPr lang="en-US" sz="4800" dirty="0">
                <a:solidFill>
                  <a:schemeClr val="bg1">
                    <a:lumMod val="50000"/>
                    <a:lumOff val="50000"/>
                  </a:schemeClr>
                </a:solidFill>
              </a:rPr>
              <a:t>Module 2: </a:t>
            </a:r>
            <a:r>
              <a:rPr lang="en-US" sz="4800" b="1" dirty="0"/>
              <a:t>Narrative</a:t>
            </a:r>
          </a:p>
        </p:txBody>
      </p:sp>
    </p:spTree>
    <p:extLst>
      <p:ext uri="{BB962C8B-B14F-4D97-AF65-F5344CB8AC3E}">
        <p14:creationId xmlns:p14="http://schemas.microsoft.com/office/powerpoint/2010/main" val="3181183502"/>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DB15BC-017B-492E-88EC-12B2C6F7B1E4}"/>
              </a:ext>
            </a:extLst>
          </p:cNvPr>
          <p:cNvSpPr txBox="1"/>
          <p:nvPr/>
        </p:nvSpPr>
        <p:spPr>
          <a:xfrm>
            <a:off x="3550920" y="2182505"/>
            <a:ext cx="5090160" cy="2492990"/>
          </a:xfrm>
          <a:prstGeom prst="rect">
            <a:avLst/>
          </a:prstGeom>
          <a:noFill/>
          <a:effectLst/>
        </p:spPr>
        <p:txBody>
          <a:bodyPr wrap="square" rtlCol="0" anchor="ctr">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What is</a:t>
            </a:r>
            <a:b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br>
            <a:r>
              <a:rPr kumimoji="0" lang="de-DE" sz="9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ORALITY?</a:t>
            </a:r>
            <a:endParaRPr kumimoji="0" lang="de-DE"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999627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Wor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FE3C5-7819-E9F1-7479-C858FA43D02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47BF4A4-CE6C-7AE2-5E7B-A3DAA1656AE0}"/>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7812" b="7812"/>
          <a:stretch/>
        </p:blipFill>
        <p:spPr>
          <a:xfrm rot="10800000">
            <a:off x="1" y="-1"/>
            <a:ext cx="12191999" cy="6858002"/>
          </a:xfrm>
          <a:prstGeom prst="rect">
            <a:avLst/>
          </a:prstGeom>
        </p:spPr>
      </p:pic>
      <p:sp>
        <p:nvSpPr>
          <p:cNvPr id="2" name="Title 1">
            <a:extLst>
              <a:ext uri="{FF2B5EF4-FFF2-40B4-BE49-F238E27FC236}">
                <a16:creationId xmlns:a16="http://schemas.microsoft.com/office/drawing/2014/main" id="{01138A06-4E52-0893-EABD-02C7568F448A}"/>
              </a:ext>
            </a:extLst>
          </p:cNvPr>
          <p:cNvSpPr>
            <a:spLocks noGrp="1"/>
          </p:cNvSpPr>
          <p:nvPr>
            <p:ph type="ctrTitle"/>
          </p:nvPr>
        </p:nvSpPr>
        <p:spPr>
          <a:xfrm>
            <a:off x="4622800" y="-2"/>
            <a:ext cx="6530406" cy="2508739"/>
          </a:xfrm>
        </p:spPr>
        <p:txBody>
          <a:bodyPr anchor="ctr">
            <a:normAutofit/>
          </a:bodyPr>
          <a:lstStyle/>
          <a:p>
            <a:pPr algn="l"/>
            <a:r>
              <a:rPr lang="en-US" sz="4000" dirty="0">
                <a:solidFill>
                  <a:schemeClr val="accent1">
                    <a:lumMod val="40000"/>
                    <a:lumOff val="60000"/>
                  </a:schemeClr>
                </a:solidFill>
              </a:rPr>
              <a:t>Holistic Communication:</a:t>
            </a:r>
            <a:br>
              <a:rPr lang="en-US" sz="4000" dirty="0"/>
            </a:br>
            <a:r>
              <a:rPr lang="en-US" sz="5600" b="1" dirty="0">
                <a:solidFill>
                  <a:srgbClr val="3A9AD5"/>
                </a:solidFill>
              </a:rPr>
              <a:t>Teaching like Jesus.</a:t>
            </a:r>
            <a:endParaRPr lang="en-US" sz="5600" dirty="0">
              <a:solidFill>
                <a:srgbClr val="3A9AD5"/>
              </a:solidFill>
            </a:endParaRPr>
          </a:p>
        </p:txBody>
      </p:sp>
      <p:grpSp>
        <p:nvGrpSpPr>
          <p:cNvPr id="10" name="Group 9">
            <a:extLst>
              <a:ext uri="{FF2B5EF4-FFF2-40B4-BE49-F238E27FC236}">
                <a16:creationId xmlns:a16="http://schemas.microsoft.com/office/drawing/2014/main" id="{10601434-B906-53D1-91E9-58B34F3D9979}"/>
              </a:ext>
            </a:extLst>
          </p:cNvPr>
          <p:cNvGrpSpPr/>
          <p:nvPr/>
        </p:nvGrpSpPr>
        <p:grpSpPr>
          <a:xfrm>
            <a:off x="6874932" y="4918556"/>
            <a:ext cx="3609569" cy="1429584"/>
            <a:chOff x="2099732" y="4577123"/>
            <a:chExt cx="3826117" cy="1515349"/>
          </a:xfrm>
        </p:grpSpPr>
        <p:sp>
          <p:nvSpPr>
            <p:cNvPr id="4" name="Title 1">
              <a:extLst>
                <a:ext uri="{FF2B5EF4-FFF2-40B4-BE49-F238E27FC236}">
                  <a16:creationId xmlns:a16="http://schemas.microsoft.com/office/drawing/2014/main" id="{139693AF-2579-ADF6-FD09-86CDFAC6C63E}"/>
                </a:ext>
              </a:extLst>
            </p:cNvPr>
            <p:cNvSpPr txBox="1">
              <a:spLocks/>
            </p:cNvSpPr>
            <p:nvPr/>
          </p:nvSpPr>
          <p:spPr>
            <a:xfrm>
              <a:off x="3211407" y="4577123"/>
              <a:ext cx="1778405" cy="550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A9AD5">
                      <a:lumMod val="40000"/>
                      <a:lumOff val="60000"/>
                    </a:srgbClr>
                  </a:solidFill>
                  <a:effectLst/>
                  <a:uLnTx/>
                  <a:uFillTx/>
                  <a:latin typeface="Calibri" panose="020F0502020204030204"/>
                  <a:ea typeface="Calibri" panose="020F0502020204030204" pitchFamily="34" charset="0"/>
                  <a:cs typeface="+mj-cs"/>
                </a:rPr>
                <a:t>A project of</a:t>
              </a:r>
            </a:p>
          </p:txBody>
        </p:sp>
        <p:pic>
          <p:nvPicPr>
            <p:cNvPr id="9" name="Graphic 8">
              <a:extLst>
                <a:ext uri="{FF2B5EF4-FFF2-40B4-BE49-F238E27FC236}">
                  <a16:creationId xmlns:a16="http://schemas.microsoft.com/office/drawing/2014/main" id="{95D879D4-B248-1579-A05F-126222A617D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99732" y="5127753"/>
              <a:ext cx="3826117" cy="964719"/>
            </a:xfrm>
            <a:prstGeom prst="rect">
              <a:avLst/>
            </a:prstGeom>
          </p:spPr>
        </p:pic>
      </p:grpSp>
      <p:pic>
        <p:nvPicPr>
          <p:cNvPr id="12" name="Picture 11">
            <a:extLst>
              <a:ext uri="{FF2B5EF4-FFF2-40B4-BE49-F238E27FC236}">
                <a16:creationId xmlns:a16="http://schemas.microsoft.com/office/drawing/2014/main" id="{D24750C3-4EB1-ED00-13DD-FF828CE5C5D2}"/>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673632" y="5136191"/>
            <a:ext cx="3826118" cy="1462758"/>
          </a:xfrm>
          <a:prstGeom prst="rect">
            <a:avLst/>
          </a:prstGeom>
        </p:spPr>
      </p:pic>
      <p:pic>
        <p:nvPicPr>
          <p:cNvPr id="14" name="Picture 13">
            <a:extLst>
              <a:ext uri="{FF2B5EF4-FFF2-40B4-BE49-F238E27FC236}">
                <a16:creationId xmlns:a16="http://schemas.microsoft.com/office/drawing/2014/main" id="{94FB7725-4240-9951-B3EE-BD40903B9D5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95231" y="106482"/>
            <a:ext cx="2295770" cy="2295770"/>
          </a:xfrm>
          <a:prstGeom prst="rect">
            <a:avLst/>
          </a:prstGeom>
        </p:spPr>
      </p:pic>
      <p:sp>
        <p:nvSpPr>
          <p:cNvPr id="8" name="Subtitle 2">
            <a:extLst>
              <a:ext uri="{FF2B5EF4-FFF2-40B4-BE49-F238E27FC236}">
                <a16:creationId xmlns:a16="http://schemas.microsoft.com/office/drawing/2014/main" id="{C891680F-D857-2562-832F-1E0E779E5D1F}"/>
              </a:ext>
            </a:extLst>
          </p:cNvPr>
          <p:cNvSpPr>
            <a:spLocks noGrp="1"/>
          </p:cNvSpPr>
          <p:nvPr>
            <p:ph type="subTitle" idx="1"/>
          </p:nvPr>
        </p:nvSpPr>
        <p:spPr>
          <a:xfrm>
            <a:off x="1266092" y="2508738"/>
            <a:ext cx="9659816" cy="1848060"/>
          </a:xfrm>
          <a:custGeom>
            <a:avLst/>
            <a:gdLst>
              <a:gd name="csX0" fmla="*/ 0 w 9659816"/>
              <a:gd name="csY0" fmla="*/ 124836 h 1848060"/>
              <a:gd name="csX1" fmla="*/ 124836 w 9659816"/>
              <a:gd name="csY1" fmla="*/ 0 h 1848060"/>
              <a:gd name="csX2" fmla="*/ 9534980 w 9659816"/>
              <a:gd name="csY2" fmla="*/ 0 h 1848060"/>
              <a:gd name="csX3" fmla="*/ 9659816 w 9659816"/>
              <a:gd name="csY3" fmla="*/ 124836 h 1848060"/>
              <a:gd name="csX4" fmla="*/ 9659816 w 9659816"/>
              <a:gd name="csY4" fmla="*/ 1723224 h 1848060"/>
              <a:gd name="csX5" fmla="*/ 9534980 w 9659816"/>
              <a:gd name="csY5" fmla="*/ 1848060 h 1848060"/>
              <a:gd name="csX6" fmla="*/ 124836 w 9659816"/>
              <a:gd name="csY6" fmla="*/ 1848060 h 1848060"/>
              <a:gd name="csX7" fmla="*/ 0 w 9659816"/>
              <a:gd name="csY7" fmla="*/ 1723224 h 1848060"/>
              <a:gd name="csX8" fmla="*/ 0 w 9659816"/>
              <a:gd name="csY8" fmla="*/ 124836 h 18480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59816" h="1848060" fill="none" extrusionOk="0">
                <a:moveTo>
                  <a:pt x="0" y="124836"/>
                </a:moveTo>
                <a:cubicBezTo>
                  <a:pt x="2284" y="56387"/>
                  <a:pt x="58039" y="13606"/>
                  <a:pt x="124836" y="0"/>
                </a:cubicBezTo>
                <a:cubicBezTo>
                  <a:pt x="1932985" y="20275"/>
                  <a:pt x="7730345" y="102510"/>
                  <a:pt x="9534980" y="0"/>
                </a:cubicBezTo>
                <a:cubicBezTo>
                  <a:pt x="9615397" y="-7625"/>
                  <a:pt x="9672339" y="58014"/>
                  <a:pt x="9659816" y="124836"/>
                </a:cubicBezTo>
                <a:cubicBezTo>
                  <a:pt x="9801536" y="895970"/>
                  <a:pt x="9600532" y="1298032"/>
                  <a:pt x="9659816" y="1723224"/>
                </a:cubicBezTo>
                <a:cubicBezTo>
                  <a:pt x="9654047" y="1795085"/>
                  <a:pt x="9603983" y="1852589"/>
                  <a:pt x="9534980" y="1848060"/>
                </a:cubicBezTo>
                <a:cubicBezTo>
                  <a:pt x="6144090" y="1773904"/>
                  <a:pt x="3948880" y="1785622"/>
                  <a:pt x="124836" y="1848060"/>
                </a:cubicBezTo>
                <a:cubicBezTo>
                  <a:pt x="47918" y="1842964"/>
                  <a:pt x="-10398" y="1796972"/>
                  <a:pt x="0" y="1723224"/>
                </a:cubicBezTo>
                <a:cubicBezTo>
                  <a:pt x="138507" y="1349632"/>
                  <a:pt x="-51698" y="828044"/>
                  <a:pt x="0" y="124836"/>
                </a:cubicBezTo>
                <a:close/>
              </a:path>
              <a:path w="9659816" h="1848060" stroke="0" extrusionOk="0">
                <a:moveTo>
                  <a:pt x="0" y="124836"/>
                </a:moveTo>
                <a:cubicBezTo>
                  <a:pt x="-1251" y="54924"/>
                  <a:pt x="57497" y="4022"/>
                  <a:pt x="124836" y="0"/>
                </a:cubicBezTo>
                <a:cubicBezTo>
                  <a:pt x="1539886" y="140061"/>
                  <a:pt x="6053520" y="-55373"/>
                  <a:pt x="9534980" y="0"/>
                </a:cubicBezTo>
                <a:cubicBezTo>
                  <a:pt x="9596265" y="-7980"/>
                  <a:pt x="9668470" y="59276"/>
                  <a:pt x="9659816" y="124836"/>
                </a:cubicBezTo>
                <a:cubicBezTo>
                  <a:pt x="9535178" y="346552"/>
                  <a:pt x="9679177" y="1366120"/>
                  <a:pt x="9659816" y="1723224"/>
                </a:cubicBezTo>
                <a:cubicBezTo>
                  <a:pt x="9659130" y="1791651"/>
                  <a:pt x="9607872" y="1859928"/>
                  <a:pt x="9534980" y="1848060"/>
                </a:cubicBezTo>
                <a:cubicBezTo>
                  <a:pt x="8269821" y="1901239"/>
                  <a:pt x="2891168" y="1764716"/>
                  <a:pt x="124836" y="1848060"/>
                </a:cubicBezTo>
                <a:cubicBezTo>
                  <a:pt x="50058" y="1840872"/>
                  <a:pt x="311" y="1802623"/>
                  <a:pt x="0" y="1723224"/>
                </a:cubicBezTo>
                <a:cubicBezTo>
                  <a:pt x="1743" y="1077321"/>
                  <a:pt x="-141770" y="873568"/>
                  <a:pt x="0" y="124836"/>
                </a:cubicBezTo>
                <a:close/>
              </a:path>
            </a:pathLst>
          </a:custGeom>
          <a:ln w="6350">
            <a:solidFill>
              <a:schemeClr val="bg1">
                <a:lumMod val="50000"/>
                <a:lumOff val="50000"/>
              </a:schemeClr>
            </a:solidFill>
            <a:prstDash val="dash"/>
            <a:extLst>
              <a:ext uri="{C807C97D-BFC1-408E-A445-0C87EB9F89A2}">
                <ask:lineSketchStyleProps xmlns:ask="http://schemas.microsoft.com/office/drawing/2018/sketchyshapes" sd="3268054338">
                  <a:prstGeom prst="roundRect">
                    <a:avLst>
                      <a:gd name="adj" fmla="val 6755"/>
                    </a:avLst>
                  </a:prstGeom>
                  <ask:type>
                    <ask:lineSketchCurved/>
                  </ask:type>
                </ask:lineSketchStyleProps>
              </a:ext>
            </a:extLst>
          </a:ln>
        </p:spPr>
        <p:txBody>
          <a:bodyPr anchor="ctr">
            <a:normAutofit/>
          </a:bodyPr>
          <a:lstStyle/>
          <a:p>
            <a:r>
              <a:rPr lang="en-US" sz="4800" dirty="0">
                <a:solidFill>
                  <a:schemeClr val="bg1">
                    <a:lumMod val="50000"/>
                    <a:lumOff val="50000"/>
                  </a:schemeClr>
                </a:solidFill>
              </a:rPr>
              <a:t>Module 3: </a:t>
            </a:r>
            <a:r>
              <a:rPr lang="en-US" sz="4800" b="1" dirty="0"/>
              <a:t>Culture &amp; Arts</a:t>
            </a:r>
          </a:p>
        </p:txBody>
      </p:sp>
    </p:spTree>
    <p:extLst>
      <p:ext uri="{BB962C8B-B14F-4D97-AF65-F5344CB8AC3E}">
        <p14:creationId xmlns:p14="http://schemas.microsoft.com/office/powerpoint/2010/main" val="3365499889"/>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90EAC-2CCA-D703-1D94-020DDEBE7AA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C98751D-7683-4FD4-A4EC-EBF166A68C53}"/>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7812" b="7812"/>
          <a:stretch/>
        </p:blipFill>
        <p:spPr>
          <a:xfrm rot="10800000">
            <a:off x="1" y="-1"/>
            <a:ext cx="12191999" cy="6858002"/>
          </a:xfrm>
          <a:prstGeom prst="rect">
            <a:avLst/>
          </a:prstGeom>
        </p:spPr>
      </p:pic>
      <p:sp>
        <p:nvSpPr>
          <p:cNvPr id="2" name="Title 1">
            <a:extLst>
              <a:ext uri="{FF2B5EF4-FFF2-40B4-BE49-F238E27FC236}">
                <a16:creationId xmlns:a16="http://schemas.microsoft.com/office/drawing/2014/main" id="{5B5D2962-307C-9D92-C9EA-E750C974B90D}"/>
              </a:ext>
            </a:extLst>
          </p:cNvPr>
          <p:cNvSpPr>
            <a:spLocks noGrp="1"/>
          </p:cNvSpPr>
          <p:nvPr>
            <p:ph type="ctrTitle"/>
          </p:nvPr>
        </p:nvSpPr>
        <p:spPr>
          <a:xfrm>
            <a:off x="4622800" y="-2"/>
            <a:ext cx="6530406" cy="2508739"/>
          </a:xfrm>
        </p:spPr>
        <p:txBody>
          <a:bodyPr anchor="ctr">
            <a:normAutofit/>
          </a:bodyPr>
          <a:lstStyle/>
          <a:p>
            <a:pPr algn="l"/>
            <a:r>
              <a:rPr lang="en-US" sz="4000" dirty="0">
                <a:solidFill>
                  <a:schemeClr val="accent1">
                    <a:lumMod val="40000"/>
                    <a:lumOff val="60000"/>
                  </a:schemeClr>
                </a:solidFill>
              </a:rPr>
              <a:t>Holistic Communication:</a:t>
            </a:r>
            <a:br>
              <a:rPr lang="en-US" sz="4000" dirty="0"/>
            </a:br>
            <a:r>
              <a:rPr lang="en-US" sz="5600" b="1" dirty="0">
                <a:solidFill>
                  <a:srgbClr val="3A9AD5"/>
                </a:solidFill>
              </a:rPr>
              <a:t>Teaching like Jesus.</a:t>
            </a:r>
            <a:endParaRPr lang="en-US" sz="5600" dirty="0">
              <a:solidFill>
                <a:srgbClr val="3A9AD5"/>
              </a:solidFill>
            </a:endParaRPr>
          </a:p>
        </p:txBody>
      </p:sp>
      <p:grpSp>
        <p:nvGrpSpPr>
          <p:cNvPr id="10" name="Group 9">
            <a:extLst>
              <a:ext uri="{FF2B5EF4-FFF2-40B4-BE49-F238E27FC236}">
                <a16:creationId xmlns:a16="http://schemas.microsoft.com/office/drawing/2014/main" id="{5E9F6885-D40D-B0E2-47E1-EB20BFE9AE27}"/>
              </a:ext>
            </a:extLst>
          </p:cNvPr>
          <p:cNvGrpSpPr/>
          <p:nvPr/>
        </p:nvGrpSpPr>
        <p:grpSpPr>
          <a:xfrm>
            <a:off x="6874932" y="4918556"/>
            <a:ext cx="3609569" cy="1429584"/>
            <a:chOff x="2099732" y="4577123"/>
            <a:chExt cx="3826117" cy="1515349"/>
          </a:xfrm>
        </p:grpSpPr>
        <p:sp>
          <p:nvSpPr>
            <p:cNvPr id="4" name="Title 1">
              <a:extLst>
                <a:ext uri="{FF2B5EF4-FFF2-40B4-BE49-F238E27FC236}">
                  <a16:creationId xmlns:a16="http://schemas.microsoft.com/office/drawing/2014/main" id="{C5C664CE-925F-00CA-C452-3E7EE3FD6B2C}"/>
                </a:ext>
              </a:extLst>
            </p:cNvPr>
            <p:cNvSpPr txBox="1">
              <a:spLocks/>
            </p:cNvSpPr>
            <p:nvPr/>
          </p:nvSpPr>
          <p:spPr>
            <a:xfrm>
              <a:off x="3211407" y="4577123"/>
              <a:ext cx="1778405" cy="550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A9AD5">
                      <a:lumMod val="40000"/>
                      <a:lumOff val="60000"/>
                    </a:srgbClr>
                  </a:solidFill>
                  <a:effectLst/>
                  <a:uLnTx/>
                  <a:uFillTx/>
                  <a:latin typeface="Calibri" panose="020F0502020204030204"/>
                  <a:ea typeface="Calibri" panose="020F0502020204030204" pitchFamily="34" charset="0"/>
                  <a:cs typeface="+mj-cs"/>
                </a:rPr>
                <a:t>A project of</a:t>
              </a:r>
            </a:p>
          </p:txBody>
        </p:sp>
        <p:pic>
          <p:nvPicPr>
            <p:cNvPr id="9" name="Graphic 8">
              <a:extLst>
                <a:ext uri="{FF2B5EF4-FFF2-40B4-BE49-F238E27FC236}">
                  <a16:creationId xmlns:a16="http://schemas.microsoft.com/office/drawing/2014/main" id="{5FAB8006-7920-220A-85DB-D467CBB04AC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99732" y="5127753"/>
              <a:ext cx="3826117" cy="964719"/>
            </a:xfrm>
            <a:prstGeom prst="rect">
              <a:avLst/>
            </a:prstGeom>
          </p:spPr>
        </p:pic>
      </p:grpSp>
      <p:pic>
        <p:nvPicPr>
          <p:cNvPr id="12" name="Picture 11">
            <a:extLst>
              <a:ext uri="{FF2B5EF4-FFF2-40B4-BE49-F238E27FC236}">
                <a16:creationId xmlns:a16="http://schemas.microsoft.com/office/drawing/2014/main" id="{288141A5-F9CF-D9B6-B145-C15F1CACAAC7}"/>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673632" y="5136191"/>
            <a:ext cx="3826118" cy="1462758"/>
          </a:xfrm>
          <a:prstGeom prst="rect">
            <a:avLst/>
          </a:prstGeom>
        </p:spPr>
      </p:pic>
      <p:pic>
        <p:nvPicPr>
          <p:cNvPr id="14" name="Picture 13">
            <a:extLst>
              <a:ext uri="{FF2B5EF4-FFF2-40B4-BE49-F238E27FC236}">
                <a16:creationId xmlns:a16="http://schemas.microsoft.com/office/drawing/2014/main" id="{04BE632E-8FA2-0880-6914-91A82EECB1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95231" y="106482"/>
            <a:ext cx="2295770" cy="2295770"/>
          </a:xfrm>
          <a:prstGeom prst="rect">
            <a:avLst/>
          </a:prstGeom>
        </p:spPr>
      </p:pic>
      <p:sp>
        <p:nvSpPr>
          <p:cNvPr id="8" name="Subtitle 2">
            <a:extLst>
              <a:ext uri="{FF2B5EF4-FFF2-40B4-BE49-F238E27FC236}">
                <a16:creationId xmlns:a16="http://schemas.microsoft.com/office/drawing/2014/main" id="{D7DE8DC6-9903-ACD7-C788-DDBE0A71E8C0}"/>
              </a:ext>
            </a:extLst>
          </p:cNvPr>
          <p:cNvSpPr>
            <a:spLocks noGrp="1"/>
          </p:cNvSpPr>
          <p:nvPr>
            <p:ph type="subTitle" idx="1"/>
          </p:nvPr>
        </p:nvSpPr>
        <p:spPr>
          <a:xfrm>
            <a:off x="1266092" y="2508738"/>
            <a:ext cx="9659816" cy="1848060"/>
          </a:xfrm>
          <a:custGeom>
            <a:avLst/>
            <a:gdLst>
              <a:gd name="csX0" fmla="*/ 0 w 9659816"/>
              <a:gd name="csY0" fmla="*/ 124836 h 1848060"/>
              <a:gd name="csX1" fmla="*/ 124836 w 9659816"/>
              <a:gd name="csY1" fmla="*/ 0 h 1848060"/>
              <a:gd name="csX2" fmla="*/ 9534980 w 9659816"/>
              <a:gd name="csY2" fmla="*/ 0 h 1848060"/>
              <a:gd name="csX3" fmla="*/ 9659816 w 9659816"/>
              <a:gd name="csY3" fmla="*/ 124836 h 1848060"/>
              <a:gd name="csX4" fmla="*/ 9659816 w 9659816"/>
              <a:gd name="csY4" fmla="*/ 1723224 h 1848060"/>
              <a:gd name="csX5" fmla="*/ 9534980 w 9659816"/>
              <a:gd name="csY5" fmla="*/ 1848060 h 1848060"/>
              <a:gd name="csX6" fmla="*/ 124836 w 9659816"/>
              <a:gd name="csY6" fmla="*/ 1848060 h 1848060"/>
              <a:gd name="csX7" fmla="*/ 0 w 9659816"/>
              <a:gd name="csY7" fmla="*/ 1723224 h 1848060"/>
              <a:gd name="csX8" fmla="*/ 0 w 9659816"/>
              <a:gd name="csY8" fmla="*/ 124836 h 18480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59816" h="1848060" fill="none" extrusionOk="0">
                <a:moveTo>
                  <a:pt x="0" y="124836"/>
                </a:moveTo>
                <a:cubicBezTo>
                  <a:pt x="2284" y="56387"/>
                  <a:pt x="58039" y="13606"/>
                  <a:pt x="124836" y="0"/>
                </a:cubicBezTo>
                <a:cubicBezTo>
                  <a:pt x="1932985" y="20275"/>
                  <a:pt x="7730345" y="102510"/>
                  <a:pt x="9534980" y="0"/>
                </a:cubicBezTo>
                <a:cubicBezTo>
                  <a:pt x="9615397" y="-7625"/>
                  <a:pt x="9672339" y="58014"/>
                  <a:pt x="9659816" y="124836"/>
                </a:cubicBezTo>
                <a:cubicBezTo>
                  <a:pt x="9801536" y="895970"/>
                  <a:pt x="9600532" y="1298032"/>
                  <a:pt x="9659816" y="1723224"/>
                </a:cubicBezTo>
                <a:cubicBezTo>
                  <a:pt x="9654047" y="1795085"/>
                  <a:pt x="9603983" y="1852589"/>
                  <a:pt x="9534980" y="1848060"/>
                </a:cubicBezTo>
                <a:cubicBezTo>
                  <a:pt x="6144090" y="1773904"/>
                  <a:pt x="3948880" y="1785622"/>
                  <a:pt x="124836" y="1848060"/>
                </a:cubicBezTo>
                <a:cubicBezTo>
                  <a:pt x="47918" y="1842964"/>
                  <a:pt x="-10398" y="1796972"/>
                  <a:pt x="0" y="1723224"/>
                </a:cubicBezTo>
                <a:cubicBezTo>
                  <a:pt x="138507" y="1349632"/>
                  <a:pt x="-51698" y="828044"/>
                  <a:pt x="0" y="124836"/>
                </a:cubicBezTo>
                <a:close/>
              </a:path>
              <a:path w="9659816" h="1848060" stroke="0" extrusionOk="0">
                <a:moveTo>
                  <a:pt x="0" y="124836"/>
                </a:moveTo>
                <a:cubicBezTo>
                  <a:pt x="-1251" y="54924"/>
                  <a:pt x="57497" y="4022"/>
                  <a:pt x="124836" y="0"/>
                </a:cubicBezTo>
                <a:cubicBezTo>
                  <a:pt x="1539886" y="140061"/>
                  <a:pt x="6053520" y="-55373"/>
                  <a:pt x="9534980" y="0"/>
                </a:cubicBezTo>
                <a:cubicBezTo>
                  <a:pt x="9596265" y="-7980"/>
                  <a:pt x="9668470" y="59276"/>
                  <a:pt x="9659816" y="124836"/>
                </a:cubicBezTo>
                <a:cubicBezTo>
                  <a:pt x="9535178" y="346552"/>
                  <a:pt x="9679177" y="1366120"/>
                  <a:pt x="9659816" y="1723224"/>
                </a:cubicBezTo>
                <a:cubicBezTo>
                  <a:pt x="9659130" y="1791651"/>
                  <a:pt x="9607872" y="1859928"/>
                  <a:pt x="9534980" y="1848060"/>
                </a:cubicBezTo>
                <a:cubicBezTo>
                  <a:pt x="8269821" y="1901239"/>
                  <a:pt x="2891168" y="1764716"/>
                  <a:pt x="124836" y="1848060"/>
                </a:cubicBezTo>
                <a:cubicBezTo>
                  <a:pt x="50058" y="1840872"/>
                  <a:pt x="311" y="1802623"/>
                  <a:pt x="0" y="1723224"/>
                </a:cubicBezTo>
                <a:cubicBezTo>
                  <a:pt x="1743" y="1077321"/>
                  <a:pt x="-141770" y="873568"/>
                  <a:pt x="0" y="124836"/>
                </a:cubicBezTo>
                <a:close/>
              </a:path>
            </a:pathLst>
          </a:custGeom>
          <a:ln w="6350">
            <a:solidFill>
              <a:schemeClr val="bg1">
                <a:lumMod val="50000"/>
                <a:lumOff val="50000"/>
              </a:schemeClr>
            </a:solidFill>
            <a:prstDash val="dash"/>
            <a:extLst>
              <a:ext uri="{C807C97D-BFC1-408E-A445-0C87EB9F89A2}">
                <ask:lineSketchStyleProps xmlns:ask="http://schemas.microsoft.com/office/drawing/2018/sketchyshapes" sd="3268054338">
                  <a:prstGeom prst="roundRect">
                    <a:avLst>
                      <a:gd name="adj" fmla="val 6755"/>
                    </a:avLst>
                  </a:prstGeom>
                  <ask:type>
                    <ask:lineSketchCurved/>
                  </ask:type>
                </ask:lineSketchStyleProps>
              </a:ext>
            </a:extLst>
          </a:ln>
        </p:spPr>
        <p:txBody>
          <a:bodyPr anchor="ctr">
            <a:normAutofit/>
          </a:bodyPr>
          <a:lstStyle/>
          <a:p>
            <a:r>
              <a:rPr lang="en-US" sz="4800" dirty="0">
                <a:solidFill>
                  <a:schemeClr val="bg1">
                    <a:lumMod val="50000"/>
                    <a:lumOff val="50000"/>
                  </a:schemeClr>
                </a:solidFill>
              </a:rPr>
              <a:t>Module 4: </a:t>
            </a:r>
            <a:r>
              <a:rPr lang="en-US" sz="4800" b="1" dirty="0"/>
              <a:t>Instructional Design</a:t>
            </a:r>
          </a:p>
        </p:txBody>
      </p:sp>
    </p:spTree>
    <p:extLst>
      <p:ext uri="{BB962C8B-B14F-4D97-AF65-F5344CB8AC3E}">
        <p14:creationId xmlns:p14="http://schemas.microsoft.com/office/powerpoint/2010/main" val="958617260"/>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DA237-6996-6057-D58D-2228CAEE4F9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14DF82-AAEA-A5AA-BE92-4EF90C441F6A}"/>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7812" b="7812"/>
          <a:stretch/>
        </p:blipFill>
        <p:spPr>
          <a:xfrm rot="10800000">
            <a:off x="1" y="-1"/>
            <a:ext cx="12191999" cy="6858002"/>
          </a:xfrm>
          <a:prstGeom prst="rect">
            <a:avLst/>
          </a:prstGeom>
        </p:spPr>
      </p:pic>
      <p:sp>
        <p:nvSpPr>
          <p:cNvPr id="2" name="Title 1">
            <a:extLst>
              <a:ext uri="{FF2B5EF4-FFF2-40B4-BE49-F238E27FC236}">
                <a16:creationId xmlns:a16="http://schemas.microsoft.com/office/drawing/2014/main" id="{2F6A9D76-519F-F997-13B6-5D354D720AB4}"/>
              </a:ext>
            </a:extLst>
          </p:cNvPr>
          <p:cNvSpPr>
            <a:spLocks noGrp="1"/>
          </p:cNvSpPr>
          <p:nvPr>
            <p:ph type="ctrTitle"/>
          </p:nvPr>
        </p:nvSpPr>
        <p:spPr>
          <a:xfrm>
            <a:off x="4622800" y="-2"/>
            <a:ext cx="6530406" cy="2508739"/>
          </a:xfrm>
        </p:spPr>
        <p:txBody>
          <a:bodyPr anchor="ctr">
            <a:normAutofit/>
          </a:bodyPr>
          <a:lstStyle/>
          <a:p>
            <a:pPr algn="l"/>
            <a:r>
              <a:rPr lang="en-US" sz="4000" dirty="0">
                <a:solidFill>
                  <a:schemeClr val="accent1">
                    <a:lumMod val="40000"/>
                    <a:lumOff val="60000"/>
                  </a:schemeClr>
                </a:solidFill>
              </a:rPr>
              <a:t>Holistic Communication:</a:t>
            </a:r>
            <a:br>
              <a:rPr lang="en-US" sz="4000" dirty="0"/>
            </a:br>
            <a:r>
              <a:rPr lang="en-US" sz="5600" b="1" dirty="0">
                <a:solidFill>
                  <a:srgbClr val="3A9AD5"/>
                </a:solidFill>
              </a:rPr>
              <a:t>Teaching like Jesus.</a:t>
            </a:r>
            <a:endParaRPr lang="en-US" sz="5600" dirty="0">
              <a:solidFill>
                <a:srgbClr val="3A9AD5"/>
              </a:solidFill>
            </a:endParaRPr>
          </a:p>
        </p:txBody>
      </p:sp>
      <p:grpSp>
        <p:nvGrpSpPr>
          <p:cNvPr id="10" name="Group 9">
            <a:extLst>
              <a:ext uri="{FF2B5EF4-FFF2-40B4-BE49-F238E27FC236}">
                <a16:creationId xmlns:a16="http://schemas.microsoft.com/office/drawing/2014/main" id="{0E57F40B-A16D-4EE0-4436-3B2F6CBE2B52}"/>
              </a:ext>
            </a:extLst>
          </p:cNvPr>
          <p:cNvGrpSpPr/>
          <p:nvPr/>
        </p:nvGrpSpPr>
        <p:grpSpPr>
          <a:xfrm>
            <a:off x="6874932" y="4918556"/>
            <a:ext cx="3609569" cy="1429584"/>
            <a:chOff x="2099732" y="4577123"/>
            <a:chExt cx="3826117" cy="1515349"/>
          </a:xfrm>
        </p:grpSpPr>
        <p:sp>
          <p:nvSpPr>
            <p:cNvPr id="4" name="Title 1">
              <a:extLst>
                <a:ext uri="{FF2B5EF4-FFF2-40B4-BE49-F238E27FC236}">
                  <a16:creationId xmlns:a16="http://schemas.microsoft.com/office/drawing/2014/main" id="{73FE2E39-58E1-EF22-8AAF-9EB027F2968A}"/>
                </a:ext>
              </a:extLst>
            </p:cNvPr>
            <p:cNvSpPr txBox="1">
              <a:spLocks/>
            </p:cNvSpPr>
            <p:nvPr/>
          </p:nvSpPr>
          <p:spPr>
            <a:xfrm>
              <a:off x="3211407" y="4577123"/>
              <a:ext cx="1778405" cy="550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A9AD5">
                      <a:lumMod val="40000"/>
                      <a:lumOff val="60000"/>
                    </a:srgbClr>
                  </a:solidFill>
                  <a:effectLst/>
                  <a:uLnTx/>
                  <a:uFillTx/>
                  <a:latin typeface="Calibri" panose="020F0502020204030204"/>
                  <a:ea typeface="Calibri" panose="020F0502020204030204" pitchFamily="34" charset="0"/>
                  <a:cs typeface="+mj-cs"/>
                </a:rPr>
                <a:t>A project of</a:t>
              </a:r>
            </a:p>
          </p:txBody>
        </p:sp>
        <p:pic>
          <p:nvPicPr>
            <p:cNvPr id="9" name="Graphic 8">
              <a:extLst>
                <a:ext uri="{FF2B5EF4-FFF2-40B4-BE49-F238E27FC236}">
                  <a16:creationId xmlns:a16="http://schemas.microsoft.com/office/drawing/2014/main" id="{5D614768-72AB-8D83-2E74-87FE3025682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99732" y="5127753"/>
              <a:ext cx="3826117" cy="964719"/>
            </a:xfrm>
            <a:prstGeom prst="rect">
              <a:avLst/>
            </a:prstGeom>
          </p:spPr>
        </p:pic>
      </p:grpSp>
      <p:pic>
        <p:nvPicPr>
          <p:cNvPr id="12" name="Picture 11">
            <a:extLst>
              <a:ext uri="{FF2B5EF4-FFF2-40B4-BE49-F238E27FC236}">
                <a16:creationId xmlns:a16="http://schemas.microsoft.com/office/drawing/2014/main" id="{CBB70A33-6E67-B83C-F042-0E66775F5F7D}"/>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673632" y="5136191"/>
            <a:ext cx="3826118" cy="1462758"/>
          </a:xfrm>
          <a:prstGeom prst="rect">
            <a:avLst/>
          </a:prstGeom>
        </p:spPr>
      </p:pic>
      <p:pic>
        <p:nvPicPr>
          <p:cNvPr id="14" name="Picture 13">
            <a:extLst>
              <a:ext uri="{FF2B5EF4-FFF2-40B4-BE49-F238E27FC236}">
                <a16:creationId xmlns:a16="http://schemas.microsoft.com/office/drawing/2014/main" id="{44B74D70-0DC9-D631-7BD9-48796BCECD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95231" y="106482"/>
            <a:ext cx="2295770" cy="2295770"/>
          </a:xfrm>
          <a:prstGeom prst="rect">
            <a:avLst/>
          </a:prstGeom>
        </p:spPr>
      </p:pic>
      <p:sp>
        <p:nvSpPr>
          <p:cNvPr id="8" name="Subtitle 2">
            <a:extLst>
              <a:ext uri="{FF2B5EF4-FFF2-40B4-BE49-F238E27FC236}">
                <a16:creationId xmlns:a16="http://schemas.microsoft.com/office/drawing/2014/main" id="{B0519BFB-C769-BC47-7C83-AAC67C624E42}"/>
              </a:ext>
            </a:extLst>
          </p:cNvPr>
          <p:cNvSpPr>
            <a:spLocks noGrp="1"/>
          </p:cNvSpPr>
          <p:nvPr>
            <p:ph type="subTitle" idx="1"/>
          </p:nvPr>
        </p:nvSpPr>
        <p:spPr>
          <a:xfrm>
            <a:off x="1266092" y="2508738"/>
            <a:ext cx="9659816" cy="1848060"/>
          </a:xfrm>
          <a:custGeom>
            <a:avLst/>
            <a:gdLst>
              <a:gd name="csX0" fmla="*/ 0 w 9659816"/>
              <a:gd name="csY0" fmla="*/ 124836 h 1848060"/>
              <a:gd name="csX1" fmla="*/ 124836 w 9659816"/>
              <a:gd name="csY1" fmla="*/ 0 h 1848060"/>
              <a:gd name="csX2" fmla="*/ 9534980 w 9659816"/>
              <a:gd name="csY2" fmla="*/ 0 h 1848060"/>
              <a:gd name="csX3" fmla="*/ 9659816 w 9659816"/>
              <a:gd name="csY3" fmla="*/ 124836 h 1848060"/>
              <a:gd name="csX4" fmla="*/ 9659816 w 9659816"/>
              <a:gd name="csY4" fmla="*/ 1723224 h 1848060"/>
              <a:gd name="csX5" fmla="*/ 9534980 w 9659816"/>
              <a:gd name="csY5" fmla="*/ 1848060 h 1848060"/>
              <a:gd name="csX6" fmla="*/ 124836 w 9659816"/>
              <a:gd name="csY6" fmla="*/ 1848060 h 1848060"/>
              <a:gd name="csX7" fmla="*/ 0 w 9659816"/>
              <a:gd name="csY7" fmla="*/ 1723224 h 1848060"/>
              <a:gd name="csX8" fmla="*/ 0 w 9659816"/>
              <a:gd name="csY8" fmla="*/ 124836 h 18480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59816" h="1848060" fill="none" extrusionOk="0">
                <a:moveTo>
                  <a:pt x="0" y="124836"/>
                </a:moveTo>
                <a:cubicBezTo>
                  <a:pt x="2284" y="56387"/>
                  <a:pt x="58039" y="13606"/>
                  <a:pt x="124836" y="0"/>
                </a:cubicBezTo>
                <a:cubicBezTo>
                  <a:pt x="1932985" y="20275"/>
                  <a:pt x="7730345" y="102510"/>
                  <a:pt x="9534980" y="0"/>
                </a:cubicBezTo>
                <a:cubicBezTo>
                  <a:pt x="9615397" y="-7625"/>
                  <a:pt x="9672339" y="58014"/>
                  <a:pt x="9659816" y="124836"/>
                </a:cubicBezTo>
                <a:cubicBezTo>
                  <a:pt x="9801536" y="895970"/>
                  <a:pt x="9600532" y="1298032"/>
                  <a:pt x="9659816" y="1723224"/>
                </a:cubicBezTo>
                <a:cubicBezTo>
                  <a:pt x="9654047" y="1795085"/>
                  <a:pt x="9603983" y="1852589"/>
                  <a:pt x="9534980" y="1848060"/>
                </a:cubicBezTo>
                <a:cubicBezTo>
                  <a:pt x="6144090" y="1773904"/>
                  <a:pt x="3948880" y="1785622"/>
                  <a:pt x="124836" y="1848060"/>
                </a:cubicBezTo>
                <a:cubicBezTo>
                  <a:pt x="47918" y="1842964"/>
                  <a:pt x="-10398" y="1796972"/>
                  <a:pt x="0" y="1723224"/>
                </a:cubicBezTo>
                <a:cubicBezTo>
                  <a:pt x="138507" y="1349632"/>
                  <a:pt x="-51698" y="828044"/>
                  <a:pt x="0" y="124836"/>
                </a:cubicBezTo>
                <a:close/>
              </a:path>
              <a:path w="9659816" h="1848060" stroke="0" extrusionOk="0">
                <a:moveTo>
                  <a:pt x="0" y="124836"/>
                </a:moveTo>
                <a:cubicBezTo>
                  <a:pt x="-1251" y="54924"/>
                  <a:pt x="57497" y="4022"/>
                  <a:pt x="124836" y="0"/>
                </a:cubicBezTo>
                <a:cubicBezTo>
                  <a:pt x="1539886" y="140061"/>
                  <a:pt x="6053520" y="-55373"/>
                  <a:pt x="9534980" y="0"/>
                </a:cubicBezTo>
                <a:cubicBezTo>
                  <a:pt x="9596265" y="-7980"/>
                  <a:pt x="9668470" y="59276"/>
                  <a:pt x="9659816" y="124836"/>
                </a:cubicBezTo>
                <a:cubicBezTo>
                  <a:pt x="9535178" y="346552"/>
                  <a:pt x="9679177" y="1366120"/>
                  <a:pt x="9659816" y="1723224"/>
                </a:cubicBezTo>
                <a:cubicBezTo>
                  <a:pt x="9659130" y="1791651"/>
                  <a:pt x="9607872" y="1859928"/>
                  <a:pt x="9534980" y="1848060"/>
                </a:cubicBezTo>
                <a:cubicBezTo>
                  <a:pt x="8269821" y="1901239"/>
                  <a:pt x="2891168" y="1764716"/>
                  <a:pt x="124836" y="1848060"/>
                </a:cubicBezTo>
                <a:cubicBezTo>
                  <a:pt x="50058" y="1840872"/>
                  <a:pt x="311" y="1802623"/>
                  <a:pt x="0" y="1723224"/>
                </a:cubicBezTo>
                <a:cubicBezTo>
                  <a:pt x="1743" y="1077321"/>
                  <a:pt x="-141770" y="873568"/>
                  <a:pt x="0" y="124836"/>
                </a:cubicBezTo>
                <a:close/>
              </a:path>
            </a:pathLst>
          </a:custGeom>
          <a:ln w="6350">
            <a:solidFill>
              <a:schemeClr val="bg1">
                <a:lumMod val="50000"/>
                <a:lumOff val="50000"/>
              </a:schemeClr>
            </a:solidFill>
            <a:prstDash val="dash"/>
            <a:extLst>
              <a:ext uri="{C807C97D-BFC1-408E-A445-0C87EB9F89A2}">
                <ask:lineSketchStyleProps xmlns:ask="http://schemas.microsoft.com/office/drawing/2018/sketchyshapes" sd="3268054338">
                  <a:prstGeom prst="roundRect">
                    <a:avLst>
                      <a:gd name="adj" fmla="val 6755"/>
                    </a:avLst>
                  </a:prstGeom>
                  <ask:type>
                    <ask:lineSketchCurved/>
                  </ask:type>
                </ask:lineSketchStyleProps>
              </a:ext>
            </a:extLst>
          </a:ln>
        </p:spPr>
        <p:txBody>
          <a:bodyPr anchor="ctr">
            <a:normAutofit/>
          </a:bodyPr>
          <a:lstStyle/>
          <a:p>
            <a:r>
              <a:rPr lang="en-US" sz="4800" dirty="0">
                <a:solidFill>
                  <a:schemeClr val="bg1">
                    <a:lumMod val="50000"/>
                    <a:lumOff val="50000"/>
                  </a:schemeClr>
                </a:solidFill>
              </a:rPr>
              <a:t>Application: </a:t>
            </a:r>
            <a:r>
              <a:rPr lang="en-US" sz="4800" b="1" dirty="0"/>
              <a:t>Integrative Project</a:t>
            </a:r>
          </a:p>
        </p:txBody>
      </p:sp>
    </p:spTree>
    <p:extLst>
      <p:ext uri="{BB962C8B-B14F-4D97-AF65-F5344CB8AC3E}">
        <p14:creationId xmlns:p14="http://schemas.microsoft.com/office/powerpoint/2010/main" val="3853236446"/>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B8A1FA-4BED-3986-066C-569F0D1B48EB}"/>
              </a:ext>
            </a:extLst>
          </p:cNvPr>
          <p:cNvSpPr txBox="1"/>
          <p:nvPr/>
        </p:nvSpPr>
        <p:spPr>
          <a:xfrm>
            <a:off x="457367" y="405088"/>
            <a:ext cx="113235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A9AD5"/>
                </a:solidFill>
                <a:effectLst/>
                <a:uLnTx/>
                <a:uFillTx/>
                <a:latin typeface="Calibri" panose="020F0502020204030204" pitchFamily="34" charset="0"/>
                <a:ea typeface="Calibri" panose="020F0502020204030204" pitchFamily="34" charset="0"/>
                <a:cs typeface="+mn-cs"/>
              </a:rPr>
              <a:t>Assignment</a:t>
            </a:r>
          </a:p>
        </p:txBody>
      </p:sp>
      <p:sp>
        <p:nvSpPr>
          <p:cNvPr id="8" name="TextBox 7">
            <a:extLst>
              <a:ext uri="{FF2B5EF4-FFF2-40B4-BE49-F238E27FC236}">
                <a16:creationId xmlns:a16="http://schemas.microsoft.com/office/drawing/2014/main" id="{4AD83151-A3C1-5F3D-DF0C-8613261B71FA}"/>
              </a:ext>
            </a:extLst>
          </p:cNvPr>
          <p:cNvSpPr txBox="1"/>
          <p:nvPr/>
        </p:nvSpPr>
        <p:spPr>
          <a:xfrm>
            <a:off x="457366" y="2135979"/>
            <a:ext cx="11323519"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Explain orality in such a simple way that it is easy for a 10-year-old to understand. Document it to present it in class.</a:t>
            </a:r>
            <a:endParaRPr kumimoji="0" lang="en-US" sz="44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3546642012"/>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ifficult Terms - 'Orality' by William Coppedge, Samuel Chiang, Ricki Gidoomal">
            <a:hlinkClick r:id="" action="ppaction://media"/>
            <a:extLst>
              <a:ext uri="{FF2B5EF4-FFF2-40B4-BE49-F238E27FC236}">
                <a16:creationId xmlns:a16="http://schemas.microsoft.com/office/drawing/2014/main" id="{9890EB3B-C81D-1CC1-3BE4-071188296095}"/>
              </a:ext>
            </a:extLst>
          </p:cNvPr>
          <p:cNvPicPr>
            <a:picLocks noRot="1" noChangeAspect="1"/>
          </p:cNvPicPr>
          <p:nvPr>
            <a:videoFile r:link="rId1"/>
          </p:nvPr>
        </p:nvPicPr>
        <p:blipFill>
          <a:blip r:embed="rId4"/>
          <a:stretch>
            <a:fillRect/>
          </a:stretch>
        </p:blipFill>
        <p:spPr>
          <a:xfrm>
            <a:off x="26973" y="0"/>
            <a:ext cx="12165027" cy="6873240"/>
          </a:xfrm>
          <a:prstGeom prst="rect">
            <a:avLst/>
          </a:prstGeom>
        </p:spPr>
      </p:pic>
    </p:spTree>
    <p:extLst>
      <p:ext uri="{BB962C8B-B14F-4D97-AF65-F5344CB8AC3E}">
        <p14:creationId xmlns:p14="http://schemas.microsoft.com/office/powerpoint/2010/main" val="1928679656"/>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64478B-B55D-5FF3-7963-3368AE4AF9E4}"/>
              </a:ext>
            </a:extLst>
          </p:cNvPr>
          <p:cNvSpPr txBox="1">
            <a:spLocks/>
          </p:cNvSpPr>
          <p:nvPr/>
        </p:nvSpPr>
        <p:spPr>
          <a:xfrm>
            <a:off x="831850" y="2002632"/>
            <a:ext cx="10515600" cy="2852737"/>
          </a:xfrm>
          <a:prstGeom prst="rect">
            <a:avLst/>
          </a:prstGeom>
        </p:spPr>
        <p:txBody>
          <a:bodyPr anchor="ct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pPr algn="ctr"/>
            <a:r>
              <a:rPr lang="en-US" sz="7200" dirty="0"/>
              <a:t>Edit &amp; refine your definition of orality.</a:t>
            </a:r>
            <a:endParaRPr lang="en-US" sz="7200" dirty="0">
              <a:highlight>
                <a:srgbClr val="000000"/>
              </a:highlight>
            </a:endParaRPr>
          </a:p>
        </p:txBody>
      </p:sp>
    </p:spTree>
    <p:extLst>
      <p:ext uri="{BB962C8B-B14F-4D97-AF65-F5344CB8AC3E}">
        <p14:creationId xmlns:p14="http://schemas.microsoft.com/office/powerpoint/2010/main" val="1826948754"/>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26" presetClass="emph" presetSubtype="0" fill="hold" grpId="1" nodeType="withEffect">
                                  <p:stCondLst>
                                    <p:cond delay="0"/>
                                  </p:stCondLst>
                                  <p:childTnLst>
                                    <p:animEffect transition="out" filter="fade">
                                      <p:cBhvr>
                                        <p:cTn id="9" dur="250" tmFilter="0, 0; .2, .5; .8, .5; 1, 0"/>
                                        <p:tgtEl>
                                          <p:spTgt spid="3"/>
                                        </p:tgtEl>
                                      </p:cBhvr>
                                    </p:animEffect>
                                    <p:animScale>
                                      <p:cBhvr>
                                        <p:cTn id="10" dur="125"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FFB8-8B22-5750-A50D-D8C079CE5D9C}"/>
              </a:ext>
            </a:extLst>
          </p:cNvPr>
          <p:cNvSpPr>
            <a:spLocks noGrp="1"/>
          </p:cNvSpPr>
          <p:nvPr>
            <p:ph type="ctrTitle"/>
          </p:nvPr>
        </p:nvSpPr>
        <p:spPr>
          <a:xfrm>
            <a:off x="5176800" y="389614"/>
            <a:ext cx="6789600" cy="6078772"/>
          </a:xfrm>
        </p:spPr>
        <p:txBody>
          <a:bodyPr>
            <a:noAutofit/>
          </a:bodyPr>
          <a:lstStyle/>
          <a:p>
            <a:r>
              <a:rPr lang="en-US" sz="4000" dirty="0"/>
              <a:t>When I opened my eyes for the first time, I was blinded by the bright lights shining at my face. All I was able to do was to cry. When my eyes adjusted to the light, I saw three people in blue robes. They wore cold plastic gloves when they held me upside down and cut the line that connected me to another person.</a:t>
            </a:r>
          </a:p>
        </p:txBody>
      </p:sp>
      <p:pic>
        <p:nvPicPr>
          <p:cNvPr id="4" name="Picture 3">
            <a:extLst>
              <a:ext uri="{FF2B5EF4-FFF2-40B4-BE49-F238E27FC236}">
                <a16:creationId xmlns:a16="http://schemas.microsoft.com/office/drawing/2014/main" id="{24D650C1-210E-E051-4126-804F844B9C03}"/>
              </a:ext>
            </a:extLst>
          </p:cNvPr>
          <p:cNvPicPr>
            <a:picLocks noChangeAspect="1"/>
          </p:cNvPicPr>
          <p:nvPr/>
        </p:nvPicPr>
        <p:blipFill rotWithShape="1">
          <a:blip r:embed="rId4">
            <a:extLst>
              <a:ext uri="{28A0092B-C50C-407E-A947-70E740481C1C}">
                <a14:useLocalDpi xmlns:a14="http://schemas.microsoft.com/office/drawing/2010/main" val="0"/>
              </a:ext>
            </a:extLst>
          </a:blip>
          <a:srcRect l="17143" r="19982"/>
          <a:stretch/>
        </p:blipFill>
        <p:spPr>
          <a:xfrm>
            <a:off x="628800" y="2353586"/>
            <a:ext cx="38808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93061864-7FAC-E3E8-F445-CE89ADAC670D}"/>
              </a:ext>
            </a:extLst>
          </p:cNvPr>
          <p:cNvSpPr txBox="1">
            <a:spLocks/>
          </p:cNvSpPr>
          <p:nvPr/>
        </p:nvSpPr>
        <p:spPr>
          <a:xfrm>
            <a:off x="448800" y="238414"/>
            <a:ext cx="4000880" cy="181872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1200"/>
              </a:spcAft>
              <a:buClrTx/>
              <a:buSzTx/>
              <a:buFontTx/>
              <a:buNone/>
              <a:tabLst/>
              <a:defRPr/>
            </a:pPr>
            <a:r>
              <a:rPr lang="en-US" sz="6000" dirty="0">
                <a:latin typeface="Calibri" panose="020F0502020204030204" pitchFamily="34" charset="0"/>
                <a:ea typeface="Calibri" panose="020F0502020204030204" pitchFamily="34" charset="0"/>
                <a:cs typeface="+mn-cs"/>
              </a:rPr>
              <a:t>Definition Story</a:t>
            </a:r>
          </a:p>
        </p:txBody>
      </p:sp>
      <p:pic>
        <p:nvPicPr>
          <p:cNvPr id="7" name="Defining Story">
            <a:hlinkClick r:id="" action="ppaction://media"/>
            <a:extLst>
              <a:ext uri="{FF2B5EF4-FFF2-40B4-BE49-F238E27FC236}">
                <a16:creationId xmlns:a16="http://schemas.microsoft.com/office/drawing/2014/main" id="{A973FB20-20CE-45FA-A6E5-2A2DF52B0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22169" y="7105809"/>
            <a:ext cx="347663" cy="347662"/>
          </a:xfrm>
          <a:prstGeom prst="rect">
            <a:avLst/>
          </a:prstGeom>
        </p:spPr>
      </p:pic>
    </p:spTree>
    <p:extLst>
      <p:ext uri="{BB962C8B-B14F-4D97-AF65-F5344CB8AC3E}">
        <p14:creationId xmlns:p14="http://schemas.microsoft.com/office/powerpoint/2010/main" val="1395093550"/>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FFB8-8B22-5750-A50D-D8C079CE5D9C}"/>
              </a:ext>
            </a:extLst>
          </p:cNvPr>
          <p:cNvSpPr>
            <a:spLocks noGrp="1"/>
          </p:cNvSpPr>
          <p:nvPr>
            <p:ph type="ctrTitle"/>
          </p:nvPr>
        </p:nvSpPr>
        <p:spPr>
          <a:xfrm>
            <a:off x="394915" y="389614"/>
            <a:ext cx="11402170" cy="6061586"/>
          </a:xfrm>
        </p:spPr>
        <p:txBody>
          <a:bodyPr>
            <a:noAutofit/>
          </a:bodyPr>
          <a:lstStyle/>
          <a:p>
            <a:r>
              <a:rPr lang="en-US" sz="4400" dirty="0"/>
              <a:t>I was still wet when I was wrapped in a soft towel. They laid me down. I felt a warm hand gently caressing me. I felt safe. I stopped crying. Everything was silent. Suddenly I started to hear a rhythmic noise and felt a gentle pulsing movement. It was the familiar heartbeat I already knew for nine months. I was secure again!</a:t>
            </a:r>
          </a:p>
        </p:txBody>
      </p:sp>
    </p:spTree>
    <p:extLst>
      <p:ext uri="{BB962C8B-B14F-4D97-AF65-F5344CB8AC3E}">
        <p14:creationId xmlns:p14="http://schemas.microsoft.com/office/powerpoint/2010/main" val="2203619199"/>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AB85623-27D3-0173-77C0-CCD1379D63F2}"/>
              </a:ext>
            </a:extLst>
          </p:cNvPr>
          <p:cNvSpPr/>
          <p:nvPr/>
        </p:nvSpPr>
        <p:spPr>
          <a:xfrm>
            <a:off x="9539760" y="1310399"/>
            <a:ext cx="1742640" cy="583201"/>
          </a:xfrm>
          <a:custGeom>
            <a:avLst/>
            <a:gdLst>
              <a:gd name="csX0" fmla="*/ 0 w 1742640"/>
              <a:gd name="csY0" fmla="*/ 97202 h 583201"/>
              <a:gd name="csX1" fmla="*/ 97202 w 1742640"/>
              <a:gd name="csY1" fmla="*/ 0 h 583201"/>
              <a:gd name="csX2" fmla="*/ 1645438 w 1742640"/>
              <a:gd name="csY2" fmla="*/ 0 h 583201"/>
              <a:gd name="csX3" fmla="*/ 1742640 w 1742640"/>
              <a:gd name="csY3" fmla="*/ 97202 h 583201"/>
              <a:gd name="csX4" fmla="*/ 1742640 w 1742640"/>
              <a:gd name="csY4" fmla="*/ 485999 h 583201"/>
              <a:gd name="csX5" fmla="*/ 1645438 w 1742640"/>
              <a:gd name="csY5" fmla="*/ 583201 h 583201"/>
              <a:gd name="csX6" fmla="*/ 97202 w 1742640"/>
              <a:gd name="csY6" fmla="*/ 583201 h 583201"/>
              <a:gd name="csX7" fmla="*/ 0 w 1742640"/>
              <a:gd name="csY7" fmla="*/ 485999 h 583201"/>
              <a:gd name="csX8" fmla="*/ 0 w 1742640"/>
              <a:gd name="csY8" fmla="*/ 97202 h 583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42640" h="583201" fill="none" extrusionOk="0">
                <a:moveTo>
                  <a:pt x="0" y="97202"/>
                </a:moveTo>
                <a:cubicBezTo>
                  <a:pt x="-7912" y="44194"/>
                  <a:pt x="53011" y="4436"/>
                  <a:pt x="97202" y="0"/>
                </a:cubicBezTo>
                <a:cubicBezTo>
                  <a:pt x="645689" y="-39954"/>
                  <a:pt x="1291382" y="-22305"/>
                  <a:pt x="1645438" y="0"/>
                </a:cubicBezTo>
                <a:cubicBezTo>
                  <a:pt x="1705152" y="-6990"/>
                  <a:pt x="1744554" y="43028"/>
                  <a:pt x="1742640" y="97202"/>
                </a:cubicBezTo>
                <a:cubicBezTo>
                  <a:pt x="1756475" y="214176"/>
                  <a:pt x="1722073" y="347658"/>
                  <a:pt x="1742640" y="485999"/>
                </a:cubicBezTo>
                <a:cubicBezTo>
                  <a:pt x="1732632" y="539329"/>
                  <a:pt x="1690757" y="588423"/>
                  <a:pt x="1645438" y="583201"/>
                </a:cubicBezTo>
                <a:cubicBezTo>
                  <a:pt x="1349701" y="671659"/>
                  <a:pt x="307674" y="612209"/>
                  <a:pt x="97202" y="583201"/>
                </a:cubicBezTo>
                <a:cubicBezTo>
                  <a:pt x="34034" y="579911"/>
                  <a:pt x="1321" y="540497"/>
                  <a:pt x="0" y="485999"/>
                </a:cubicBezTo>
                <a:cubicBezTo>
                  <a:pt x="-9940" y="360837"/>
                  <a:pt x="-17229" y="215256"/>
                  <a:pt x="0" y="97202"/>
                </a:cubicBezTo>
                <a:close/>
              </a:path>
              <a:path w="1742640" h="583201" stroke="0" extrusionOk="0">
                <a:moveTo>
                  <a:pt x="0" y="97202"/>
                </a:moveTo>
                <a:cubicBezTo>
                  <a:pt x="4915" y="49203"/>
                  <a:pt x="42288" y="-535"/>
                  <a:pt x="97202" y="0"/>
                </a:cubicBezTo>
                <a:cubicBezTo>
                  <a:pt x="768389" y="79621"/>
                  <a:pt x="1289734" y="63368"/>
                  <a:pt x="1645438" y="0"/>
                </a:cubicBezTo>
                <a:cubicBezTo>
                  <a:pt x="1697347" y="6361"/>
                  <a:pt x="1742889" y="45598"/>
                  <a:pt x="1742640" y="97202"/>
                </a:cubicBezTo>
                <a:cubicBezTo>
                  <a:pt x="1767974" y="257935"/>
                  <a:pt x="1709088" y="365565"/>
                  <a:pt x="1742640" y="485999"/>
                </a:cubicBezTo>
                <a:cubicBezTo>
                  <a:pt x="1747749" y="532270"/>
                  <a:pt x="1688682" y="582511"/>
                  <a:pt x="1645438" y="583201"/>
                </a:cubicBezTo>
                <a:cubicBezTo>
                  <a:pt x="981583" y="527969"/>
                  <a:pt x="586345" y="649359"/>
                  <a:pt x="97202" y="583201"/>
                </a:cubicBezTo>
                <a:cubicBezTo>
                  <a:pt x="36661" y="581047"/>
                  <a:pt x="-2625" y="539688"/>
                  <a:pt x="0" y="485999"/>
                </a:cubicBezTo>
                <a:cubicBezTo>
                  <a:pt x="-2045" y="437333"/>
                  <a:pt x="32931" y="220989"/>
                  <a:pt x="0" y="97202"/>
                </a:cubicBezTo>
                <a:close/>
              </a:path>
            </a:pathLst>
          </a:custGeom>
          <a:solidFill>
            <a:srgbClr val="3A9AD5"/>
          </a:solidFill>
          <a:ln w="12700">
            <a:solidFill>
              <a:schemeClr val="tx1"/>
            </a:solidFill>
            <a:prstDash val="dash"/>
            <a:extLst>
              <a:ext uri="{C807C97D-BFC1-408E-A445-0C87EB9F89A2}">
                <ask:lineSketchStyleProps xmlns:ask="http://schemas.microsoft.com/office/drawing/2018/sketchyshapes" sd="1999327948">
                  <a:prstGeom prst="roundRect">
                    <a:avLst/>
                  </a:prstGeom>
                  <ask:type>
                    <ask:lineSketchCurved/>
                  </ask:type>
                </ask:lineSketchStyleProps>
              </a:ext>
            </a:extLst>
          </a:ln>
        </p:spPr>
        <p:txBody>
          <a:bodyPr vert="horz" lIns="91440" tIns="45720" rIns="91440" bIns="45720" rtlCol="0" anchor="ctr">
            <a:normAutofit/>
          </a:bodyPr>
          <a:lstStyle/>
          <a:p>
            <a:pPr defTabSz="914400">
              <a:lnSpc>
                <a:spcPct val="90000"/>
              </a:lnSpc>
              <a:spcBef>
                <a:spcPts val="1000"/>
              </a:spcBef>
            </a:pPr>
            <a:endParaRPr lang="en-US" sz="2400" b="1">
              <a:solidFill>
                <a:schemeClr val="tx1"/>
              </a:solidFill>
            </a:endParaRPr>
          </a:p>
        </p:txBody>
      </p:sp>
      <p:sp>
        <p:nvSpPr>
          <p:cNvPr id="4" name="Rectangle: Rounded Corners 3">
            <a:extLst>
              <a:ext uri="{FF2B5EF4-FFF2-40B4-BE49-F238E27FC236}">
                <a16:creationId xmlns:a16="http://schemas.microsoft.com/office/drawing/2014/main" id="{E26D318E-80BA-B899-3E45-C74E7FF8239B}"/>
              </a:ext>
            </a:extLst>
          </p:cNvPr>
          <p:cNvSpPr/>
          <p:nvPr/>
        </p:nvSpPr>
        <p:spPr>
          <a:xfrm>
            <a:off x="1275360" y="1893600"/>
            <a:ext cx="3037440" cy="583201"/>
          </a:xfrm>
          <a:custGeom>
            <a:avLst/>
            <a:gdLst>
              <a:gd name="csX0" fmla="*/ 0 w 3037440"/>
              <a:gd name="csY0" fmla="*/ 97202 h 583201"/>
              <a:gd name="csX1" fmla="*/ 97202 w 3037440"/>
              <a:gd name="csY1" fmla="*/ 0 h 583201"/>
              <a:gd name="csX2" fmla="*/ 2940238 w 3037440"/>
              <a:gd name="csY2" fmla="*/ 0 h 583201"/>
              <a:gd name="csX3" fmla="*/ 3037440 w 3037440"/>
              <a:gd name="csY3" fmla="*/ 97202 h 583201"/>
              <a:gd name="csX4" fmla="*/ 3037440 w 3037440"/>
              <a:gd name="csY4" fmla="*/ 485999 h 583201"/>
              <a:gd name="csX5" fmla="*/ 2940238 w 3037440"/>
              <a:gd name="csY5" fmla="*/ 583201 h 583201"/>
              <a:gd name="csX6" fmla="*/ 97202 w 3037440"/>
              <a:gd name="csY6" fmla="*/ 583201 h 583201"/>
              <a:gd name="csX7" fmla="*/ 0 w 3037440"/>
              <a:gd name="csY7" fmla="*/ 485999 h 583201"/>
              <a:gd name="csX8" fmla="*/ 0 w 3037440"/>
              <a:gd name="csY8" fmla="*/ 97202 h 583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037440" h="583201" fill="none" extrusionOk="0">
                <a:moveTo>
                  <a:pt x="0" y="97202"/>
                </a:moveTo>
                <a:cubicBezTo>
                  <a:pt x="-7912" y="44194"/>
                  <a:pt x="53011" y="4436"/>
                  <a:pt x="97202" y="0"/>
                </a:cubicBezTo>
                <a:cubicBezTo>
                  <a:pt x="393562" y="-90641"/>
                  <a:pt x="2137342" y="45799"/>
                  <a:pt x="2940238" y="0"/>
                </a:cubicBezTo>
                <a:cubicBezTo>
                  <a:pt x="2999952" y="-6990"/>
                  <a:pt x="3039354" y="43028"/>
                  <a:pt x="3037440" y="97202"/>
                </a:cubicBezTo>
                <a:cubicBezTo>
                  <a:pt x="3051275" y="214176"/>
                  <a:pt x="3016873" y="347658"/>
                  <a:pt x="3037440" y="485999"/>
                </a:cubicBezTo>
                <a:cubicBezTo>
                  <a:pt x="3027432" y="539329"/>
                  <a:pt x="2985557" y="588423"/>
                  <a:pt x="2940238" y="583201"/>
                </a:cubicBezTo>
                <a:cubicBezTo>
                  <a:pt x="2642886" y="642914"/>
                  <a:pt x="1122247" y="486734"/>
                  <a:pt x="97202" y="583201"/>
                </a:cubicBezTo>
                <a:cubicBezTo>
                  <a:pt x="34034" y="579911"/>
                  <a:pt x="1321" y="540497"/>
                  <a:pt x="0" y="485999"/>
                </a:cubicBezTo>
                <a:cubicBezTo>
                  <a:pt x="-9940" y="360837"/>
                  <a:pt x="-17229" y="215256"/>
                  <a:pt x="0" y="97202"/>
                </a:cubicBezTo>
                <a:close/>
              </a:path>
              <a:path w="3037440" h="583201" stroke="0" extrusionOk="0">
                <a:moveTo>
                  <a:pt x="0" y="97202"/>
                </a:moveTo>
                <a:cubicBezTo>
                  <a:pt x="4915" y="49203"/>
                  <a:pt x="42288" y="-535"/>
                  <a:pt x="97202" y="0"/>
                </a:cubicBezTo>
                <a:cubicBezTo>
                  <a:pt x="1474340" y="-131170"/>
                  <a:pt x="1819885" y="72476"/>
                  <a:pt x="2940238" y="0"/>
                </a:cubicBezTo>
                <a:cubicBezTo>
                  <a:pt x="2992147" y="6361"/>
                  <a:pt x="3037689" y="45598"/>
                  <a:pt x="3037440" y="97202"/>
                </a:cubicBezTo>
                <a:cubicBezTo>
                  <a:pt x="3062774" y="257935"/>
                  <a:pt x="3003888" y="365565"/>
                  <a:pt x="3037440" y="485999"/>
                </a:cubicBezTo>
                <a:cubicBezTo>
                  <a:pt x="3042549" y="532270"/>
                  <a:pt x="2983482" y="582511"/>
                  <a:pt x="2940238" y="583201"/>
                </a:cubicBezTo>
                <a:cubicBezTo>
                  <a:pt x="1564466" y="427128"/>
                  <a:pt x="589488" y="708990"/>
                  <a:pt x="97202" y="583201"/>
                </a:cubicBezTo>
                <a:cubicBezTo>
                  <a:pt x="36661" y="581047"/>
                  <a:pt x="-2625" y="539688"/>
                  <a:pt x="0" y="485999"/>
                </a:cubicBezTo>
                <a:cubicBezTo>
                  <a:pt x="-2045" y="437333"/>
                  <a:pt x="32931" y="220989"/>
                  <a:pt x="0" y="97202"/>
                </a:cubicBezTo>
                <a:close/>
              </a:path>
            </a:pathLst>
          </a:custGeom>
          <a:solidFill>
            <a:srgbClr val="3A9AD5"/>
          </a:solidFill>
          <a:ln w="12700">
            <a:solidFill>
              <a:schemeClr val="tx1"/>
            </a:solidFill>
            <a:prstDash val="dash"/>
            <a:extLst>
              <a:ext uri="{C807C97D-BFC1-408E-A445-0C87EB9F89A2}">
                <ask:lineSketchStyleProps xmlns:ask="http://schemas.microsoft.com/office/drawing/2018/sketchyshapes" sd="1999327948">
                  <a:prstGeom prst="roundRect">
                    <a:avLst/>
                  </a:prstGeom>
                  <ask:type>
                    <ask:lineSketchCurved/>
                  </ask:type>
                </ask:lineSketchStyleProps>
              </a:ext>
            </a:extLst>
          </a:ln>
        </p:spPr>
        <p:txBody>
          <a:bodyPr vert="horz" lIns="91440" tIns="45720" rIns="91440" bIns="45720" rtlCol="0" anchor="ctr">
            <a:normAutofit/>
          </a:bodyPr>
          <a:lstStyle/>
          <a:p>
            <a:pPr defTabSz="914400">
              <a:lnSpc>
                <a:spcPct val="90000"/>
              </a:lnSpc>
              <a:spcBef>
                <a:spcPts val="1000"/>
              </a:spcBef>
            </a:pPr>
            <a:endParaRPr lang="en-US" sz="2400" b="1">
              <a:solidFill>
                <a:schemeClr val="tx1"/>
              </a:solidFill>
            </a:endParaRPr>
          </a:p>
        </p:txBody>
      </p:sp>
      <p:sp>
        <p:nvSpPr>
          <p:cNvPr id="5" name="Rectangle: Rounded Corners 4">
            <a:extLst>
              <a:ext uri="{FF2B5EF4-FFF2-40B4-BE49-F238E27FC236}">
                <a16:creationId xmlns:a16="http://schemas.microsoft.com/office/drawing/2014/main" id="{BF5A4AAD-A0FE-F6DD-B2AB-3AF6608D32DC}"/>
              </a:ext>
            </a:extLst>
          </p:cNvPr>
          <p:cNvSpPr/>
          <p:nvPr/>
        </p:nvSpPr>
        <p:spPr>
          <a:xfrm>
            <a:off x="404040" y="4335599"/>
            <a:ext cx="2303160" cy="583201"/>
          </a:xfrm>
          <a:custGeom>
            <a:avLst/>
            <a:gdLst>
              <a:gd name="csX0" fmla="*/ 0 w 2303160"/>
              <a:gd name="csY0" fmla="*/ 97202 h 583201"/>
              <a:gd name="csX1" fmla="*/ 97202 w 2303160"/>
              <a:gd name="csY1" fmla="*/ 0 h 583201"/>
              <a:gd name="csX2" fmla="*/ 2205958 w 2303160"/>
              <a:gd name="csY2" fmla="*/ 0 h 583201"/>
              <a:gd name="csX3" fmla="*/ 2303160 w 2303160"/>
              <a:gd name="csY3" fmla="*/ 97202 h 583201"/>
              <a:gd name="csX4" fmla="*/ 2303160 w 2303160"/>
              <a:gd name="csY4" fmla="*/ 485999 h 583201"/>
              <a:gd name="csX5" fmla="*/ 2205958 w 2303160"/>
              <a:gd name="csY5" fmla="*/ 583201 h 583201"/>
              <a:gd name="csX6" fmla="*/ 97202 w 2303160"/>
              <a:gd name="csY6" fmla="*/ 583201 h 583201"/>
              <a:gd name="csX7" fmla="*/ 0 w 2303160"/>
              <a:gd name="csY7" fmla="*/ 485999 h 583201"/>
              <a:gd name="csX8" fmla="*/ 0 w 2303160"/>
              <a:gd name="csY8" fmla="*/ 97202 h 583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03160" h="583201" fill="none" extrusionOk="0">
                <a:moveTo>
                  <a:pt x="0" y="97202"/>
                </a:moveTo>
                <a:cubicBezTo>
                  <a:pt x="-7912" y="44194"/>
                  <a:pt x="53011" y="4436"/>
                  <a:pt x="97202" y="0"/>
                </a:cubicBezTo>
                <a:cubicBezTo>
                  <a:pt x="985560" y="-90641"/>
                  <a:pt x="1969509" y="45799"/>
                  <a:pt x="2205958" y="0"/>
                </a:cubicBezTo>
                <a:cubicBezTo>
                  <a:pt x="2265672" y="-6990"/>
                  <a:pt x="2305074" y="43028"/>
                  <a:pt x="2303160" y="97202"/>
                </a:cubicBezTo>
                <a:cubicBezTo>
                  <a:pt x="2316995" y="214176"/>
                  <a:pt x="2282593" y="347658"/>
                  <a:pt x="2303160" y="485999"/>
                </a:cubicBezTo>
                <a:cubicBezTo>
                  <a:pt x="2293152" y="539329"/>
                  <a:pt x="2251277" y="588423"/>
                  <a:pt x="2205958" y="583201"/>
                </a:cubicBezTo>
                <a:cubicBezTo>
                  <a:pt x="1802757" y="642914"/>
                  <a:pt x="865748" y="486734"/>
                  <a:pt x="97202" y="583201"/>
                </a:cubicBezTo>
                <a:cubicBezTo>
                  <a:pt x="34034" y="579911"/>
                  <a:pt x="1321" y="540497"/>
                  <a:pt x="0" y="485999"/>
                </a:cubicBezTo>
                <a:cubicBezTo>
                  <a:pt x="-9940" y="360837"/>
                  <a:pt x="-17229" y="215256"/>
                  <a:pt x="0" y="97202"/>
                </a:cubicBezTo>
                <a:close/>
              </a:path>
              <a:path w="2303160" h="583201" stroke="0" extrusionOk="0">
                <a:moveTo>
                  <a:pt x="0" y="97202"/>
                </a:moveTo>
                <a:cubicBezTo>
                  <a:pt x="4915" y="49203"/>
                  <a:pt x="42288" y="-535"/>
                  <a:pt x="97202" y="0"/>
                </a:cubicBezTo>
                <a:cubicBezTo>
                  <a:pt x="587283" y="-131170"/>
                  <a:pt x="1290903" y="72476"/>
                  <a:pt x="2205958" y="0"/>
                </a:cubicBezTo>
                <a:cubicBezTo>
                  <a:pt x="2257867" y="6361"/>
                  <a:pt x="2303409" y="45598"/>
                  <a:pt x="2303160" y="97202"/>
                </a:cubicBezTo>
                <a:cubicBezTo>
                  <a:pt x="2328494" y="257935"/>
                  <a:pt x="2269608" y="365565"/>
                  <a:pt x="2303160" y="485999"/>
                </a:cubicBezTo>
                <a:cubicBezTo>
                  <a:pt x="2308269" y="532270"/>
                  <a:pt x="2249202" y="582511"/>
                  <a:pt x="2205958" y="583201"/>
                </a:cubicBezTo>
                <a:cubicBezTo>
                  <a:pt x="1334456" y="427128"/>
                  <a:pt x="1091452" y="708990"/>
                  <a:pt x="97202" y="583201"/>
                </a:cubicBezTo>
                <a:cubicBezTo>
                  <a:pt x="36661" y="581047"/>
                  <a:pt x="-2625" y="539688"/>
                  <a:pt x="0" y="485999"/>
                </a:cubicBezTo>
                <a:cubicBezTo>
                  <a:pt x="-2045" y="437333"/>
                  <a:pt x="32931" y="220989"/>
                  <a:pt x="0" y="97202"/>
                </a:cubicBezTo>
                <a:close/>
              </a:path>
            </a:pathLst>
          </a:custGeom>
          <a:solidFill>
            <a:srgbClr val="3A9AD5"/>
          </a:solidFill>
          <a:ln w="12700">
            <a:solidFill>
              <a:schemeClr val="tx1"/>
            </a:solidFill>
            <a:prstDash val="dash"/>
            <a:extLst>
              <a:ext uri="{C807C97D-BFC1-408E-A445-0C87EB9F89A2}">
                <ask:lineSketchStyleProps xmlns:ask="http://schemas.microsoft.com/office/drawing/2018/sketchyshapes" sd="1999327948">
                  <a:prstGeom prst="roundRect">
                    <a:avLst/>
                  </a:prstGeom>
                  <ask:type>
                    <ask:lineSketchCurved/>
                  </ask:type>
                </ask:lineSketchStyleProps>
              </a:ext>
            </a:extLst>
          </a:ln>
        </p:spPr>
        <p:txBody>
          <a:bodyPr vert="horz" lIns="91440" tIns="45720" rIns="91440" bIns="45720" rtlCol="0" anchor="ctr">
            <a:normAutofit/>
          </a:bodyPr>
          <a:lstStyle/>
          <a:p>
            <a:pPr defTabSz="914400">
              <a:lnSpc>
                <a:spcPct val="90000"/>
              </a:lnSpc>
              <a:spcBef>
                <a:spcPts val="1000"/>
              </a:spcBef>
            </a:pPr>
            <a:endParaRPr lang="en-US" sz="2400" b="1">
              <a:solidFill>
                <a:schemeClr val="tx1"/>
              </a:solidFill>
            </a:endParaRPr>
          </a:p>
        </p:txBody>
      </p:sp>
      <p:sp>
        <p:nvSpPr>
          <p:cNvPr id="2" name="Title 1">
            <a:extLst>
              <a:ext uri="{FF2B5EF4-FFF2-40B4-BE49-F238E27FC236}">
                <a16:creationId xmlns:a16="http://schemas.microsoft.com/office/drawing/2014/main" id="{ECE8FFB8-8B22-5750-A50D-D8C079CE5D9C}"/>
              </a:ext>
            </a:extLst>
          </p:cNvPr>
          <p:cNvSpPr>
            <a:spLocks noGrp="1"/>
          </p:cNvSpPr>
          <p:nvPr>
            <p:ph type="ctrTitle"/>
          </p:nvPr>
        </p:nvSpPr>
        <p:spPr>
          <a:xfrm>
            <a:off x="394915" y="389614"/>
            <a:ext cx="11402170" cy="6061586"/>
          </a:xfrm>
        </p:spPr>
        <p:txBody>
          <a:bodyPr>
            <a:noAutofit/>
          </a:bodyPr>
          <a:lstStyle/>
          <a:p>
            <a:r>
              <a:rPr lang="en-US" sz="4400" dirty="0"/>
              <a:t>I wanted to whisper, “I love you!” But I was not able to move my lips and vocal cords to express my inner speech. All I could do was to hold tide to the person holding me. Although I said nothing, this person understood. She looked into my eyes, smiled, and her eyes started to shine. Receiving this reaction surprised me and I did not know what it meant. All I knew was that it felt so good.</a:t>
            </a:r>
          </a:p>
        </p:txBody>
      </p:sp>
    </p:spTree>
    <p:extLst>
      <p:ext uri="{BB962C8B-B14F-4D97-AF65-F5344CB8AC3E}">
        <p14:creationId xmlns:p14="http://schemas.microsoft.com/office/powerpoint/2010/main" val="3459518247"/>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26" presetClass="emph" presetSubtype="0" fill="hold" grpId="1" nodeType="withEffect">
                                  <p:stCondLst>
                                    <p:cond delay="0"/>
                                  </p:stCondLst>
                                  <p:childTnLst>
                                    <p:animEffect transition="out" filter="fade">
                                      <p:cBhvr>
                                        <p:cTn id="9" dur="250" tmFilter="0, 0; .2, .5; .8, .5; 1, 0"/>
                                        <p:tgtEl>
                                          <p:spTgt spid="3"/>
                                        </p:tgtEl>
                                      </p:cBhvr>
                                    </p:animEffect>
                                    <p:animScale>
                                      <p:cBhvr>
                                        <p:cTn id="10" dur="125" autoRev="1" fill="hold"/>
                                        <p:tgtEl>
                                          <p:spTgt spid="3"/>
                                        </p:tgtEl>
                                      </p:cBhvr>
                                      <p:by x="105000" y="105000"/>
                                    </p:animScale>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par>
                                <p:cTn id="15" presetID="26" presetClass="emph" presetSubtype="0" fill="hold" grpId="1" nodeType="withEffect">
                                  <p:stCondLst>
                                    <p:cond delay="0"/>
                                  </p:stCondLst>
                                  <p:childTnLst>
                                    <p:animEffect transition="out" filter="fade">
                                      <p:cBhvr>
                                        <p:cTn id="16" dur="250" tmFilter="0, 0; .2, .5; .8, .5; 1, 0"/>
                                        <p:tgtEl>
                                          <p:spTgt spid="4"/>
                                        </p:tgtEl>
                                      </p:cBhvr>
                                    </p:animEffect>
                                    <p:animScale>
                                      <p:cBhvr>
                                        <p:cTn id="17" dur="125" autoRev="1" fill="hold"/>
                                        <p:tgtEl>
                                          <p:spTgt spid="4"/>
                                        </p:tgtEl>
                                      </p:cBhvr>
                                      <p:by x="105000" y="105000"/>
                                    </p:animScale>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26" presetClass="emph" presetSubtype="0" fill="hold" grpId="1" nodeType="withEffect">
                                  <p:stCondLst>
                                    <p:cond delay="0"/>
                                  </p:stCondLst>
                                  <p:childTnLst>
                                    <p:animEffect transition="out" filter="fade">
                                      <p:cBhvr>
                                        <p:cTn id="23" dur="250" tmFilter="0, 0; .2, .5; .8, .5; 1, 0"/>
                                        <p:tgtEl>
                                          <p:spTgt spid="5"/>
                                        </p:tgtEl>
                                      </p:cBhvr>
                                    </p:animEffect>
                                    <p:animScale>
                                      <p:cBhvr>
                                        <p:cTn id="24" dur="12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210C41A-1D57-CDE5-8DB2-B8A73B34A78E}"/>
              </a:ext>
            </a:extLst>
          </p:cNvPr>
          <p:cNvSpPr/>
          <p:nvPr/>
        </p:nvSpPr>
        <p:spPr>
          <a:xfrm>
            <a:off x="5370960" y="1303199"/>
            <a:ext cx="1814640" cy="583201"/>
          </a:xfrm>
          <a:custGeom>
            <a:avLst/>
            <a:gdLst>
              <a:gd name="csX0" fmla="*/ 0 w 1814640"/>
              <a:gd name="csY0" fmla="*/ 97202 h 583201"/>
              <a:gd name="csX1" fmla="*/ 97202 w 1814640"/>
              <a:gd name="csY1" fmla="*/ 0 h 583201"/>
              <a:gd name="csX2" fmla="*/ 1717438 w 1814640"/>
              <a:gd name="csY2" fmla="*/ 0 h 583201"/>
              <a:gd name="csX3" fmla="*/ 1814640 w 1814640"/>
              <a:gd name="csY3" fmla="*/ 97202 h 583201"/>
              <a:gd name="csX4" fmla="*/ 1814640 w 1814640"/>
              <a:gd name="csY4" fmla="*/ 485999 h 583201"/>
              <a:gd name="csX5" fmla="*/ 1717438 w 1814640"/>
              <a:gd name="csY5" fmla="*/ 583201 h 583201"/>
              <a:gd name="csX6" fmla="*/ 97202 w 1814640"/>
              <a:gd name="csY6" fmla="*/ 583201 h 583201"/>
              <a:gd name="csX7" fmla="*/ 0 w 1814640"/>
              <a:gd name="csY7" fmla="*/ 485999 h 583201"/>
              <a:gd name="csX8" fmla="*/ 0 w 1814640"/>
              <a:gd name="csY8" fmla="*/ 97202 h 583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814640" h="583201" fill="none" extrusionOk="0">
                <a:moveTo>
                  <a:pt x="0" y="97202"/>
                </a:moveTo>
                <a:cubicBezTo>
                  <a:pt x="-7912" y="44194"/>
                  <a:pt x="53011" y="4436"/>
                  <a:pt x="97202" y="0"/>
                </a:cubicBezTo>
                <a:cubicBezTo>
                  <a:pt x="449392" y="-83321"/>
                  <a:pt x="971293" y="114285"/>
                  <a:pt x="1717438" y="0"/>
                </a:cubicBezTo>
                <a:cubicBezTo>
                  <a:pt x="1777152" y="-6990"/>
                  <a:pt x="1816554" y="43028"/>
                  <a:pt x="1814640" y="97202"/>
                </a:cubicBezTo>
                <a:cubicBezTo>
                  <a:pt x="1828475" y="214176"/>
                  <a:pt x="1794073" y="347658"/>
                  <a:pt x="1814640" y="485999"/>
                </a:cubicBezTo>
                <a:cubicBezTo>
                  <a:pt x="1804632" y="539329"/>
                  <a:pt x="1762757" y="588423"/>
                  <a:pt x="1717438" y="583201"/>
                </a:cubicBezTo>
                <a:cubicBezTo>
                  <a:pt x="1160829" y="665839"/>
                  <a:pt x="316776" y="682071"/>
                  <a:pt x="97202" y="583201"/>
                </a:cubicBezTo>
                <a:cubicBezTo>
                  <a:pt x="34034" y="579911"/>
                  <a:pt x="1321" y="540497"/>
                  <a:pt x="0" y="485999"/>
                </a:cubicBezTo>
                <a:cubicBezTo>
                  <a:pt x="-9940" y="360837"/>
                  <a:pt x="-17229" y="215256"/>
                  <a:pt x="0" y="97202"/>
                </a:cubicBezTo>
                <a:close/>
              </a:path>
              <a:path w="1814640" h="583201" stroke="0" extrusionOk="0">
                <a:moveTo>
                  <a:pt x="0" y="97202"/>
                </a:moveTo>
                <a:cubicBezTo>
                  <a:pt x="4915" y="49203"/>
                  <a:pt x="42288" y="-535"/>
                  <a:pt x="97202" y="0"/>
                </a:cubicBezTo>
                <a:cubicBezTo>
                  <a:pt x="430566" y="128248"/>
                  <a:pt x="1444947" y="-8449"/>
                  <a:pt x="1717438" y="0"/>
                </a:cubicBezTo>
                <a:cubicBezTo>
                  <a:pt x="1769347" y="6361"/>
                  <a:pt x="1814889" y="45598"/>
                  <a:pt x="1814640" y="97202"/>
                </a:cubicBezTo>
                <a:cubicBezTo>
                  <a:pt x="1839974" y="257935"/>
                  <a:pt x="1781088" y="365565"/>
                  <a:pt x="1814640" y="485999"/>
                </a:cubicBezTo>
                <a:cubicBezTo>
                  <a:pt x="1819749" y="532270"/>
                  <a:pt x="1760682" y="582511"/>
                  <a:pt x="1717438" y="583201"/>
                </a:cubicBezTo>
                <a:cubicBezTo>
                  <a:pt x="1044469" y="647208"/>
                  <a:pt x="604987" y="592236"/>
                  <a:pt x="97202" y="583201"/>
                </a:cubicBezTo>
                <a:cubicBezTo>
                  <a:pt x="36661" y="581047"/>
                  <a:pt x="-2625" y="539688"/>
                  <a:pt x="0" y="485999"/>
                </a:cubicBezTo>
                <a:cubicBezTo>
                  <a:pt x="-2045" y="437333"/>
                  <a:pt x="32931" y="220989"/>
                  <a:pt x="0" y="97202"/>
                </a:cubicBezTo>
                <a:close/>
              </a:path>
            </a:pathLst>
          </a:custGeom>
          <a:solidFill>
            <a:srgbClr val="3A9AD5"/>
          </a:solidFill>
          <a:ln w="12700">
            <a:solidFill>
              <a:schemeClr val="tx1"/>
            </a:solidFill>
            <a:prstDash val="dash"/>
            <a:extLst>
              <a:ext uri="{C807C97D-BFC1-408E-A445-0C87EB9F89A2}">
                <ask:lineSketchStyleProps xmlns:ask="http://schemas.microsoft.com/office/drawing/2018/sketchyshapes" sd="1999327948">
                  <a:prstGeom prst="roundRect">
                    <a:avLst/>
                  </a:prstGeom>
                  <ask:type>
                    <ask:lineSketchCurved/>
                  </ask:type>
                </ask:lineSketchStyleProps>
              </a:ext>
            </a:extLst>
          </a:ln>
        </p:spPr>
        <p:txBody>
          <a:bodyPr vert="horz" lIns="91440" tIns="45720" rIns="91440" bIns="45720" rtlCol="0" anchor="ctr">
            <a:normAutofit/>
          </a:bodyPr>
          <a:lstStyle/>
          <a:p>
            <a:pPr defTabSz="914400">
              <a:lnSpc>
                <a:spcPct val="90000"/>
              </a:lnSpc>
              <a:spcBef>
                <a:spcPts val="1000"/>
              </a:spcBef>
            </a:pPr>
            <a:endParaRPr lang="en-US" sz="2400" b="1">
              <a:solidFill>
                <a:schemeClr val="tx1"/>
              </a:solidFill>
            </a:endParaRPr>
          </a:p>
        </p:txBody>
      </p:sp>
      <p:sp>
        <p:nvSpPr>
          <p:cNvPr id="4" name="Rectangle: Rounded Corners 3">
            <a:extLst>
              <a:ext uri="{FF2B5EF4-FFF2-40B4-BE49-F238E27FC236}">
                <a16:creationId xmlns:a16="http://schemas.microsoft.com/office/drawing/2014/main" id="{7003C6E0-14A0-2D82-6DA0-E8B5C1AA03B1}"/>
              </a:ext>
            </a:extLst>
          </p:cNvPr>
          <p:cNvSpPr/>
          <p:nvPr/>
        </p:nvSpPr>
        <p:spPr>
          <a:xfrm>
            <a:off x="402115" y="2498399"/>
            <a:ext cx="2765885" cy="583201"/>
          </a:xfrm>
          <a:custGeom>
            <a:avLst/>
            <a:gdLst>
              <a:gd name="csX0" fmla="*/ 0 w 2765885"/>
              <a:gd name="csY0" fmla="*/ 97202 h 583201"/>
              <a:gd name="csX1" fmla="*/ 97202 w 2765885"/>
              <a:gd name="csY1" fmla="*/ 0 h 583201"/>
              <a:gd name="csX2" fmla="*/ 2668683 w 2765885"/>
              <a:gd name="csY2" fmla="*/ 0 h 583201"/>
              <a:gd name="csX3" fmla="*/ 2765885 w 2765885"/>
              <a:gd name="csY3" fmla="*/ 97202 h 583201"/>
              <a:gd name="csX4" fmla="*/ 2765885 w 2765885"/>
              <a:gd name="csY4" fmla="*/ 485999 h 583201"/>
              <a:gd name="csX5" fmla="*/ 2668683 w 2765885"/>
              <a:gd name="csY5" fmla="*/ 583201 h 583201"/>
              <a:gd name="csX6" fmla="*/ 97202 w 2765885"/>
              <a:gd name="csY6" fmla="*/ 583201 h 583201"/>
              <a:gd name="csX7" fmla="*/ 0 w 2765885"/>
              <a:gd name="csY7" fmla="*/ 485999 h 583201"/>
              <a:gd name="csX8" fmla="*/ 0 w 2765885"/>
              <a:gd name="csY8" fmla="*/ 97202 h 583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65885" h="583201" fill="none" extrusionOk="0">
                <a:moveTo>
                  <a:pt x="0" y="97202"/>
                </a:moveTo>
                <a:cubicBezTo>
                  <a:pt x="-7912" y="44194"/>
                  <a:pt x="53011" y="4436"/>
                  <a:pt x="97202" y="0"/>
                </a:cubicBezTo>
                <a:cubicBezTo>
                  <a:pt x="761935" y="-90641"/>
                  <a:pt x="1746119" y="45799"/>
                  <a:pt x="2668683" y="0"/>
                </a:cubicBezTo>
                <a:cubicBezTo>
                  <a:pt x="2728397" y="-6990"/>
                  <a:pt x="2767799" y="43028"/>
                  <a:pt x="2765885" y="97202"/>
                </a:cubicBezTo>
                <a:cubicBezTo>
                  <a:pt x="2779720" y="214176"/>
                  <a:pt x="2745318" y="347658"/>
                  <a:pt x="2765885" y="485999"/>
                </a:cubicBezTo>
                <a:cubicBezTo>
                  <a:pt x="2755877" y="539329"/>
                  <a:pt x="2714002" y="588423"/>
                  <a:pt x="2668683" y="583201"/>
                </a:cubicBezTo>
                <a:cubicBezTo>
                  <a:pt x="1515132" y="642914"/>
                  <a:pt x="480444" y="486734"/>
                  <a:pt x="97202" y="583201"/>
                </a:cubicBezTo>
                <a:cubicBezTo>
                  <a:pt x="34034" y="579911"/>
                  <a:pt x="1321" y="540497"/>
                  <a:pt x="0" y="485999"/>
                </a:cubicBezTo>
                <a:cubicBezTo>
                  <a:pt x="-9940" y="360837"/>
                  <a:pt x="-17229" y="215256"/>
                  <a:pt x="0" y="97202"/>
                </a:cubicBezTo>
                <a:close/>
              </a:path>
              <a:path w="2765885" h="583201" stroke="0" extrusionOk="0">
                <a:moveTo>
                  <a:pt x="0" y="97202"/>
                </a:moveTo>
                <a:cubicBezTo>
                  <a:pt x="4915" y="49203"/>
                  <a:pt x="42288" y="-535"/>
                  <a:pt x="97202" y="0"/>
                </a:cubicBezTo>
                <a:cubicBezTo>
                  <a:pt x="1254590" y="-131170"/>
                  <a:pt x="2238137" y="72476"/>
                  <a:pt x="2668683" y="0"/>
                </a:cubicBezTo>
                <a:cubicBezTo>
                  <a:pt x="2720592" y="6361"/>
                  <a:pt x="2766134" y="45598"/>
                  <a:pt x="2765885" y="97202"/>
                </a:cubicBezTo>
                <a:cubicBezTo>
                  <a:pt x="2791219" y="257935"/>
                  <a:pt x="2732333" y="365565"/>
                  <a:pt x="2765885" y="485999"/>
                </a:cubicBezTo>
                <a:cubicBezTo>
                  <a:pt x="2770994" y="532270"/>
                  <a:pt x="2711927" y="582511"/>
                  <a:pt x="2668683" y="583201"/>
                </a:cubicBezTo>
                <a:cubicBezTo>
                  <a:pt x="2104712" y="427128"/>
                  <a:pt x="429708" y="708990"/>
                  <a:pt x="97202" y="583201"/>
                </a:cubicBezTo>
                <a:cubicBezTo>
                  <a:pt x="36661" y="581047"/>
                  <a:pt x="-2625" y="539688"/>
                  <a:pt x="0" y="485999"/>
                </a:cubicBezTo>
                <a:cubicBezTo>
                  <a:pt x="-2045" y="437333"/>
                  <a:pt x="32931" y="220989"/>
                  <a:pt x="0" y="97202"/>
                </a:cubicBezTo>
                <a:close/>
              </a:path>
            </a:pathLst>
          </a:custGeom>
          <a:solidFill>
            <a:srgbClr val="3A9AD5"/>
          </a:solidFill>
          <a:ln w="12700">
            <a:solidFill>
              <a:schemeClr val="tx1"/>
            </a:solidFill>
            <a:prstDash val="dash"/>
            <a:extLst>
              <a:ext uri="{C807C97D-BFC1-408E-A445-0C87EB9F89A2}">
                <ask:lineSketchStyleProps xmlns:ask="http://schemas.microsoft.com/office/drawing/2018/sketchyshapes" sd="1999327948">
                  <a:prstGeom prst="roundRect">
                    <a:avLst/>
                  </a:prstGeom>
                  <ask:type>
                    <ask:lineSketchCurved/>
                  </ask:type>
                </ask:lineSketchStyleProps>
              </a:ext>
            </a:extLst>
          </a:ln>
        </p:spPr>
        <p:txBody>
          <a:bodyPr vert="horz" lIns="91440" tIns="45720" rIns="91440" bIns="45720" rtlCol="0" anchor="ctr">
            <a:normAutofit/>
          </a:bodyPr>
          <a:lstStyle/>
          <a:p>
            <a:pPr defTabSz="914400">
              <a:lnSpc>
                <a:spcPct val="90000"/>
              </a:lnSpc>
              <a:spcBef>
                <a:spcPts val="1000"/>
              </a:spcBef>
            </a:pPr>
            <a:endParaRPr lang="en-US" sz="2400" b="1">
              <a:solidFill>
                <a:schemeClr val="tx1"/>
              </a:solidFill>
            </a:endParaRPr>
          </a:p>
        </p:txBody>
      </p:sp>
      <p:sp>
        <p:nvSpPr>
          <p:cNvPr id="5" name="Rectangle: Rounded Corners 4">
            <a:extLst>
              <a:ext uri="{FF2B5EF4-FFF2-40B4-BE49-F238E27FC236}">
                <a16:creationId xmlns:a16="http://schemas.microsoft.com/office/drawing/2014/main" id="{6F9DA310-E2AD-AB64-6CAC-869CB9F1E77F}"/>
              </a:ext>
            </a:extLst>
          </p:cNvPr>
          <p:cNvSpPr/>
          <p:nvPr/>
        </p:nvSpPr>
        <p:spPr>
          <a:xfrm>
            <a:off x="8078400" y="4953599"/>
            <a:ext cx="2512800" cy="583201"/>
          </a:xfrm>
          <a:custGeom>
            <a:avLst/>
            <a:gdLst>
              <a:gd name="csX0" fmla="*/ 0 w 2512800"/>
              <a:gd name="csY0" fmla="*/ 97202 h 583201"/>
              <a:gd name="csX1" fmla="*/ 97202 w 2512800"/>
              <a:gd name="csY1" fmla="*/ 0 h 583201"/>
              <a:gd name="csX2" fmla="*/ 2415598 w 2512800"/>
              <a:gd name="csY2" fmla="*/ 0 h 583201"/>
              <a:gd name="csX3" fmla="*/ 2512800 w 2512800"/>
              <a:gd name="csY3" fmla="*/ 97202 h 583201"/>
              <a:gd name="csX4" fmla="*/ 2512800 w 2512800"/>
              <a:gd name="csY4" fmla="*/ 485999 h 583201"/>
              <a:gd name="csX5" fmla="*/ 2415598 w 2512800"/>
              <a:gd name="csY5" fmla="*/ 583201 h 583201"/>
              <a:gd name="csX6" fmla="*/ 97202 w 2512800"/>
              <a:gd name="csY6" fmla="*/ 583201 h 583201"/>
              <a:gd name="csX7" fmla="*/ 0 w 2512800"/>
              <a:gd name="csY7" fmla="*/ 485999 h 583201"/>
              <a:gd name="csX8" fmla="*/ 0 w 2512800"/>
              <a:gd name="csY8" fmla="*/ 97202 h 583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512800" h="583201" fill="none" extrusionOk="0">
                <a:moveTo>
                  <a:pt x="0" y="97202"/>
                </a:moveTo>
                <a:cubicBezTo>
                  <a:pt x="-7912" y="44194"/>
                  <a:pt x="53011" y="4436"/>
                  <a:pt x="97202" y="0"/>
                </a:cubicBezTo>
                <a:cubicBezTo>
                  <a:pt x="1247807" y="-90641"/>
                  <a:pt x="2045395" y="45799"/>
                  <a:pt x="2415598" y="0"/>
                </a:cubicBezTo>
                <a:cubicBezTo>
                  <a:pt x="2475312" y="-6990"/>
                  <a:pt x="2514714" y="43028"/>
                  <a:pt x="2512800" y="97202"/>
                </a:cubicBezTo>
                <a:cubicBezTo>
                  <a:pt x="2526635" y="214176"/>
                  <a:pt x="2492233" y="347658"/>
                  <a:pt x="2512800" y="485999"/>
                </a:cubicBezTo>
                <a:cubicBezTo>
                  <a:pt x="2502792" y="539329"/>
                  <a:pt x="2460917" y="588423"/>
                  <a:pt x="2415598" y="583201"/>
                </a:cubicBezTo>
                <a:cubicBezTo>
                  <a:pt x="1388157" y="642914"/>
                  <a:pt x="672509" y="486734"/>
                  <a:pt x="97202" y="583201"/>
                </a:cubicBezTo>
                <a:cubicBezTo>
                  <a:pt x="34034" y="579911"/>
                  <a:pt x="1321" y="540497"/>
                  <a:pt x="0" y="485999"/>
                </a:cubicBezTo>
                <a:cubicBezTo>
                  <a:pt x="-9940" y="360837"/>
                  <a:pt x="-17229" y="215256"/>
                  <a:pt x="0" y="97202"/>
                </a:cubicBezTo>
                <a:close/>
              </a:path>
              <a:path w="2512800" h="583201" stroke="0" extrusionOk="0">
                <a:moveTo>
                  <a:pt x="0" y="97202"/>
                </a:moveTo>
                <a:cubicBezTo>
                  <a:pt x="4915" y="49203"/>
                  <a:pt x="42288" y="-535"/>
                  <a:pt x="97202" y="0"/>
                </a:cubicBezTo>
                <a:cubicBezTo>
                  <a:pt x="1187898" y="-131170"/>
                  <a:pt x="1310014" y="72476"/>
                  <a:pt x="2415598" y="0"/>
                </a:cubicBezTo>
                <a:cubicBezTo>
                  <a:pt x="2467507" y="6361"/>
                  <a:pt x="2513049" y="45598"/>
                  <a:pt x="2512800" y="97202"/>
                </a:cubicBezTo>
                <a:cubicBezTo>
                  <a:pt x="2538134" y="257935"/>
                  <a:pt x="2479248" y="365565"/>
                  <a:pt x="2512800" y="485999"/>
                </a:cubicBezTo>
                <a:cubicBezTo>
                  <a:pt x="2517909" y="532270"/>
                  <a:pt x="2458842" y="582511"/>
                  <a:pt x="2415598" y="583201"/>
                </a:cubicBezTo>
                <a:cubicBezTo>
                  <a:pt x="1939685" y="427128"/>
                  <a:pt x="544652" y="708990"/>
                  <a:pt x="97202" y="583201"/>
                </a:cubicBezTo>
                <a:cubicBezTo>
                  <a:pt x="36661" y="581047"/>
                  <a:pt x="-2625" y="539688"/>
                  <a:pt x="0" y="485999"/>
                </a:cubicBezTo>
                <a:cubicBezTo>
                  <a:pt x="-2045" y="437333"/>
                  <a:pt x="32931" y="220989"/>
                  <a:pt x="0" y="97202"/>
                </a:cubicBezTo>
                <a:close/>
              </a:path>
            </a:pathLst>
          </a:custGeom>
          <a:solidFill>
            <a:srgbClr val="3A9AD5"/>
          </a:solidFill>
          <a:ln w="12700">
            <a:solidFill>
              <a:schemeClr val="tx1"/>
            </a:solidFill>
            <a:prstDash val="dash"/>
            <a:extLst>
              <a:ext uri="{C807C97D-BFC1-408E-A445-0C87EB9F89A2}">
                <ask:lineSketchStyleProps xmlns:ask="http://schemas.microsoft.com/office/drawing/2018/sketchyshapes" sd="1999327948">
                  <a:prstGeom prst="roundRect">
                    <a:avLst/>
                  </a:prstGeom>
                  <ask:type>
                    <ask:lineSketchCurved/>
                  </ask:type>
                </ask:lineSketchStyleProps>
              </a:ext>
            </a:extLst>
          </a:ln>
        </p:spPr>
        <p:txBody>
          <a:bodyPr vert="horz" lIns="91440" tIns="45720" rIns="91440" bIns="45720" rtlCol="0" anchor="ctr">
            <a:normAutofit/>
          </a:bodyPr>
          <a:lstStyle/>
          <a:p>
            <a:pPr defTabSz="914400">
              <a:lnSpc>
                <a:spcPct val="90000"/>
              </a:lnSpc>
              <a:spcBef>
                <a:spcPts val="1000"/>
              </a:spcBef>
            </a:pPr>
            <a:endParaRPr lang="en-US" sz="2400" b="1">
              <a:solidFill>
                <a:schemeClr val="tx1"/>
              </a:solidFill>
            </a:endParaRPr>
          </a:p>
        </p:txBody>
      </p:sp>
      <p:sp>
        <p:nvSpPr>
          <p:cNvPr id="2" name="Title 1">
            <a:extLst>
              <a:ext uri="{FF2B5EF4-FFF2-40B4-BE49-F238E27FC236}">
                <a16:creationId xmlns:a16="http://schemas.microsoft.com/office/drawing/2014/main" id="{ECE8FFB8-8B22-5750-A50D-D8C079CE5D9C}"/>
              </a:ext>
            </a:extLst>
          </p:cNvPr>
          <p:cNvSpPr>
            <a:spLocks noGrp="1"/>
          </p:cNvSpPr>
          <p:nvPr>
            <p:ph type="ctrTitle"/>
          </p:nvPr>
        </p:nvSpPr>
        <p:spPr>
          <a:xfrm>
            <a:off x="394915" y="389614"/>
            <a:ext cx="11402170" cy="6061586"/>
          </a:xfrm>
        </p:spPr>
        <p:txBody>
          <a:bodyPr>
            <a:noAutofit/>
          </a:bodyPr>
          <a:lstStyle/>
          <a:p>
            <a:r>
              <a:rPr lang="en-US" sz="4400" dirty="0"/>
              <a:t>I was so happy that I smiled back. She smiled even harder. I quickly learned that a smile is an expression of joy. It was the first thing I truly understood. Over the next days this exchange of smiles kept happening. Every repetition of our rudimentary but heartfelt and deep communication made new connections in my very malleable brain so that I will remember this for the rest of my life.</a:t>
            </a:r>
          </a:p>
        </p:txBody>
      </p:sp>
    </p:spTree>
    <p:extLst>
      <p:ext uri="{BB962C8B-B14F-4D97-AF65-F5344CB8AC3E}">
        <p14:creationId xmlns:p14="http://schemas.microsoft.com/office/powerpoint/2010/main" val="3194237880"/>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26" presetClass="emph" presetSubtype="0" fill="hold" grpId="1" nodeType="withEffect">
                                  <p:stCondLst>
                                    <p:cond delay="0"/>
                                  </p:stCondLst>
                                  <p:childTnLst>
                                    <p:animEffect transition="out" filter="fade">
                                      <p:cBhvr>
                                        <p:cTn id="9" dur="250" tmFilter="0, 0; .2, .5; .8, .5; 1, 0"/>
                                        <p:tgtEl>
                                          <p:spTgt spid="3"/>
                                        </p:tgtEl>
                                      </p:cBhvr>
                                    </p:animEffect>
                                    <p:animScale>
                                      <p:cBhvr>
                                        <p:cTn id="10" dur="125" autoRev="1" fill="hold"/>
                                        <p:tgtEl>
                                          <p:spTgt spid="3"/>
                                        </p:tgtEl>
                                      </p:cBhvr>
                                      <p:by x="105000" y="105000"/>
                                    </p:animScale>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par>
                                <p:cTn id="15" presetID="26" presetClass="emph" presetSubtype="0" fill="hold" grpId="1" nodeType="withEffect">
                                  <p:stCondLst>
                                    <p:cond delay="0"/>
                                  </p:stCondLst>
                                  <p:childTnLst>
                                    <p:animEffect transition="out" filter="fade">
                                      <p:cBhvr>
                                        <p:cTn id="16" dur="250" tmFilter="0, 0; .2, .5; .8, .5; 1, 0"/>
                                        <p:tgtEl>
                                          <p:spTgt spid="4"/>
                                        </p:tgtEl>
                                      </p:cBhvr>
                                    </p:animEffect>
                                    <p:animScale>
                                      <p:cBhvr>
                                        <p:cTn id="17" dur="125" autoRev="1" fill="hold"/>
                                        <p:tgtEl>
                                          <p:spTgt spid="4"/>
                                        </p:tgtEl>
                                      </p:cBhvr>
                                      <p:by x="105000" y="105000"/>
                                    </p:animScale>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26" presetClass="emph" presetSubtype="0" fill="hold" grpId="1" nodeType="withEffect">
                                  <p:stCondLst>
                                    <p:cond delay="0"/>
                                  </p:stCondLst>
                                  <p:childTnLst>
                                    <p:animEffect transition="out" filter="fade">
                                      <p:cBhvr>
                                        <p:cTn id="23" dur="250" tmFilter="0, 0; .2, .5; .8, .5; 1, 0"/>
                                        <p:tgtEl>
                                          <p:spTgt spid="5"/>
                                        </p:tgtEl>
                                      </p:cBhvr>
                                    </p:animEffect>
                                    <p:animScale>
                                      <p:cBhvr>
                                        <p:cTn id="24" dur="12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FFB8-8B22-5750-A50D-D8C079CE5D9C}"/>
              </a:ext>
            </a:extLst>
          </p:cNvPr>
          <p:cNvSpPr>
            <a:spLocks noGrp="1"/>
          </p:cNvSpPr>
          <p:nvPr>
            <p:ph type="ctrTitle"/>
          </p:nvPr>
        </p:nvSpPr>
        <p:spPr>
          <a:xfrm>
            <a:off x="4564799" y="389614"/>
            <a:ext cx="7232285" cy="6061586"/>
          </a:xfrm>
        </p:spPr>
        <p:txBody>
          <a:bodyPr>
            <a:noAutofit/>
          </a:bodyPr>
          <a:lstStyle/>
          <a:p>
            <a:r>
              <a:rPr lang="en-US" sz="4400" dirty="0"/>
              <a:t>Another person, with a much deeper voice, also held me sometimes. I think he loved me also, but he was not as gentle as the first person. Since I was still not able to make noises, except crying when I was hungry, I started an experiment.</a:t>
            </a:r>
          </a:p>
        </p:txBody>
      </p:sp>
      <p:pic>
        <p:nvPicPr>
          <p:cNvPr id="4" name="Picture 3" descr="A person holding a baby&#10;&#10;Description automatically generated">
            <a:extLst>
              <a:ext uri="{FF2B5EF4-FFF2-40B4-BE49-F238E27FC236}">
                <a16:creationId xmlns:a16="http://schemas.microsoft.com/office/drawing/2014/main" id="{94128348-35DB-94AB-E2A8-8AB34DD72BBB}"/>
              </a:ext>
            </a:extLst>
          </p:cNvPr>
          <p:cNvPicPr>
            <a:picLocks noChangeAspect="1"/>
          </p:cNvPicPr>
          <p:nvPr/>
        </p:nvPicPr>
        <p:blipFill rotWithShape="1">
          <a:blip r:embed="rId2">
            <a:extLst>
              <a:ext uri="{28A0092B-C50C-407E-A947-70E740481C1C}">
                <a14:useLocalDpi xmlns:a14="http://schemas.microsoft.com/office/drawing/2010/main" val="0"/>
              </a:ext>
            </a:extLst>
          </a:blip>
          <a:srcRect l="34963" r="18740"/>
          <a:stretch/>
        </p:blipFill>
        <p:spPr>
          <a:xfrm>
            <a:off x="538740" y="777600"/>
            <a:ext cx="3497500" cy="503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7245064"/>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1_Office Theme">
  <a:themeElements>
    <a:clrScheme name="GOAMP">
      <a:dk1>
        <a:sysClr val="windowText" lastClr="000000"/>
      </a:dk1>
      <a:lt1>
        <a:sysClr val="window" lastClr="FFFFFF"/>
      </a:lt1>
      <a:dk2>
        <a:srgbClr val="0E2841"/>
      </a:dk2>
      <a:lt2>
        <a:srgbClr val="E8E8E8"/>
      </a:lt2>
      <a:accent1>
        <a:srgbClr val="3A9AD5"/>
      </a:accent1>
      <a:accent2>
        <a:srgbClr val="5170D0"/>
      </a:accent2>
      <a:accent3>
        <a:srgbClr val="6746CA"/>
      </a:accent3>
      <a:accent4>
        <a:srgbClr val="862E91"/>
      </a:accent4>
      <a:accent5>
        <a:srgbClr val="A41657"/>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759</TotalTime>
  <Words>804</Words>
  <Application>Microsoft Office PowerPoint</Application>
  <PresentationFormat>Widescreen</PresentationFormat>
  <Paragraphs>86</Paragraphs>
  <Slides>23</Slides>
  <Notes>11</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Aptos</vt:lpstr>
      <vt:lpstr>Arial</vt:lpstr>
      <vt:lpstr>Calibri</vt:lpstr>
      <vt:lpstr>Office Theme</vt:lpstr>
      <vt:lpstr>1_Office Theme</vt:lpstr>
      <vt:lpstr>Holistic Communication: Teaching like Jesus.</vt:lpstr>
      <vt:lpstr>PowerPoint Presentation</vt:lpstr>
      <vt:lpstr>PowerPoint Presentation</vt:lpstr>
      <vt:lpstr>PowerPoint Presentation</vt:lpstr>
      <vt:lpstr>When I opened my eyes for the first time, I was blinded by the bright lights shining at my face. All I was able to do was to cry. When my eyes adjusted to the light, I saw three people in blue robes. They wore cold plastic gloves when they held me upside down and cut the line that connected me to another person.</vt:lpstr>
      <vt:lpstr>I was still wet when I was wrapped in a soft towel. They laid me down. I felt a warm hand gently caressing me. I felt safe. I stopped crying. Everything was silent. Suddenly I started to hear a rhythmic noise and felt a gentle pulsing movement. It was the familiar heartbeat I already knew for nine months. I was secure again!</vt:lpstr>
      <vt:lpstr>I wanted to whisper, “I love you!” But I was not able to move my lips and vocal cords to express my inner speech. All I could do was to hold tide to the person holding me. Although I said nothing, this person understood. She looked into my eyes, smiled, and her eyes started to shine. Receiving this reaction surprised me and I did not know what it meant. All I knew was that it felt so good.</vt:lpstr>
      <vt:lpstr>I was so happy that I smiled back. She smiled even harder. I quickly learned that a smile is an expression of joy. It was the first thing I truly understood. Over the next days this exchange of smiles kept happening. Every repetition of our rudimentary but heartfelt and deep communication made new connections in my very malleable brain so that I will remember this for the rest of my life.</vt:lpstr>
      <vt:lpstr>Another person, with a much deeper voice, also held me sometimes. I think he loved me also, but he was not as gentle as the first person. Since I was still not able to make noises, except crying when I was hungry, I started an experiment.</vt:lpstr>
      <vt:lpstr>Out of the blue, I smiled at him as hard as I possible could. It worked! He smiled back at me. It was the first time that I passed on what I previously learned. I taught him how to smile!  Learning was fun. I wish, this would go on for the rest of my life, but my desire was shattered at the age of almost seven years when grade one started to destroy my preferred learning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Holistic Communication: Teaching like Jesus.</vt:lpstr>
      <vt:lpstr>Holistic Communication: Teaching like Jesus.</vt:lpstr>
      <vt:lpstr>Holistic Communication: Teaching like Jesus.</vt:lpstr>
      <vt:lpstr>Holistic Communication: Teaching like Jesus.</vt:lpstr>
      <vt:lpstr>Holistic Communication: Teaching like Jesus.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Integrative Communication: Teaching like Jesus.</dc:title>
  <dc:creator>Daniel Goerzen</dc:creator>
  <cp:lastModifiedBy>Daniel Görzen</cp:lastModifiedBy>
  <cp:revision>22</cp:revision>
  <dcterms:created xsi:type="dcterms:W3CDTF">2024-03-16T00:38:21Z</dcterms:created>
  <dcterms:modified xsi:type="dcterms:W3CDTF">2026-07-16T02:15:04Z</dcterms:modified>
</cp:coreProperties>
</file>